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0" r:id="rId3"/>
    <p:sldId id="258" r:id="rId4"/>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3" autoAdjust="0"/>
    <p:restoredTop sz="94660"/>
  </p:normalViewPr>
  <p:slideViewPr>
    <p:cSldViewPr snapToGrid="0">
      <p:cViewPr>
        <p:scale>
          <a:sx n="100" d="100"/>
          <a:sy n="100" d="100"/>
        </p:scale>
        <p:origin x="1320" y="-10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de-DE"/>
              <a:t>Titelmasterformat durch Klicken bearbeiten</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Formatvorlage des Untertitelmasters durch Klicken bearbeiten</a:t>
            </a:r>
            <a:endParaRPr lang="en-US" dirty="0"/>
          </a:p>
        </p:txBody>
      </p:sp>
      <p:sp>
        <p:nvSpPr>
          <p:cNvPr id="4" name="Date Placeholder 3"/>
          <p:cNvSpPr>
            <a:spLocks noGrp="1"/>
          </p:cNvSpPr>
          <p:nvPr>
            <p:ph type="dt" sz="half" idx="10"/>
          </p:nvPr>
        </p:nvSpPr>
        <p:spPr/>
        <p:txBody>
          <a:bodyPr/>
          <a:lstStyle/>
          <a:p>
            <a:fld id="{240DD930-FA7E-4703-9AD0-20B826B5C2B6}" type="datetimeFigureOut">
              <a:rPr lang="de-CH" smtClean="0"/>
              <a:t>24.04.2016</a:t>
            </a:fld>
            <a:endParaRPr lang="de-CH"/>
          </a:p>
        </p:txBody>
      </p:sp>
      <p:sp>
        <p:nvSpPr>
          <p:cNvPr id="5" name="Footer Placeholder 4"/>
          <p:cNvSpPr>
            <a:spLocks noGrp="1"/>
          </p:cNvSpPr>
          <p:nvPr>
            <p:ph type="ftr" sz="quarter" idx="11"/>
          </p:nvPr>
        </p:nvSpPr>
        <p:spPr/>
        <p:txBody>
          <a:bodyPr/>
          <a:lstStyle/>
          <a:p>
            <a:endParaRPr lang="de-CH"/>
          </a:p>
        </p:txBody>
      </p:sp>
      <p:sp>
        <p:nvSpPr>
          <p:cNvPr id="6" name="Slide Number Placeholder 5"/>
          <p:cNvSpPr>
            <a:spLocks noGrp="1"/>
          </p:cNvSpPr>
          <p:nvPr>
            <p:ph type="sldNum" sz="quarter" idx="12"/>
          </p:nvPr>
        </p:nvSpPr>
        <p:spPr/>
        <p:txBody>
          <a:bodyPr/>
          <a:lstStyle/>
          <a:p>
            <a:fld id="{C36BFB92-1D25-418A-AA8C-2FE70571321A}" type="slidenum">
              <a:rPr lang="de-CH" smtClean="0"/>
              <a:t>‹Nr.›</a:t>
            </a:fld>
            <a:endParaRPr lang="de-CH"/>
          </a:p>
        </p:txBody>
      </p:sp>
    </p:spTree>
    <p:extLst>
      <p:ext uri="{BB962C8B-B14F-4D97-AF65-F5344CB8AC3E}">
        <p14:creationId xmlns:p14="http://schemas.microsoft.com/office/powerpoint/2010/main" val="4063797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240DD930-FA7E-4703-9AD0-20B826B5C2B6}" type="datetimeFigureOut">
              <a:rPr lang="de-CH" smtClean="0"/>
              <a:t>24.04.2016</a:t>
            </a:fld>
            <a:endParaRPr lang="de-CH"/>
          </a:p>
        </p:txBody>
      </p:sp>
      <p:sp>
        <p:nvSpPr>
          <p:cNvPr id="5" name="Footer Placeholder 4"/>
          <p:cNvSpPr>
            <a:spLocks noGrp="1"/>
          </p:cNvSpPr>
          <p:nvPr>
            <p:ph type="ftr" sz="quarter" idx="11"/>
          </p:nvPr>
        </p:nvSpPr>
        <p:spPr/>
        <p:txBody>
          <a:bodyPr/>
          <a:lstStyle/>
          <a:p>
            <a:endParaRPr lang="de-CH"/>
          </a:p>
        </p:txBody>
      </p:sp>
      <p:sp>
        <p:nvSpPr>
          <p:cNvPr id="6" name="Slide Number Placeholder 5"/>
          <p:cNvSpPr>
            <a:spLocks noGrp="1"/>
          </p:cNvSpPr>
          <p:nvPr>
            <p:ph type="sldNum" sz="quarter" idx="12"/>
          </p:nvPr>
        </p:nvSpPr>
        <p:spPr/>
        <p:txBody>
          <a:bodyPr/>
          <a:lstStyle/>
          <a:p>
            <a:fld id="{C36BFB92-1D25-418A-AA8C-2FE70571321A}" type="slidenum">
              <a:rPr lang="de-CH" smtClean="0"/>
              <a:t>‹Nr.›</a:t>
            </a:fld>
            <a:endParaRPr lang="de-CH"/>
          </a:p>
        </p:txBody>
      </p:sp>
    </p:spTree>
    <p:extLst>
      <p:ext uri="{BB962C8B-B14F-4D97-AF65-F5344CB8AC3E}">
        <p14:creationId xmlns:p14="http://schemas.microsoft.com/office/powerpoint/2010/main" val="15909249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de-DE"/>
              <a:t>Titelmasterformat durch Klicken bearbeiten</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240DD930-FA7E-4703-9AD0-20B826B5C2B6}" type="datetimeFigureOut">
              <a:rPr lang="de-CH" smtClean="0"/>
              <a:t>24.04.2016</a:t>
            </a:fld>
            <a:endParaRPr lang="de-CH"/>
          </a:p>
        </p:txBody>
      </p:sp>
      <p:sp>
        <p:nvSpPr>
          <p:cNvPr id="5" name="Footer Placeholder 4"/>
          <p:cNvSpPr>
            <a:spLocks noGrp="1"/>
          </p:cNvSpPr>
          <p:nvPr>
            <p:ph type="ftr" sz="quarter" idx="11"/>
          </p:nvPr>
        </p:nvSpPr>
        <p:spPr/>
        <p:txBody>
          <a:bodyPr/>
          <a:lstStyle/>
          <a:p>
            <a:endParaRPr lang="de-CH"/>
          </a:p>
        </p:txBody>
      </p:sp>
      <p:sp>
        <p:nvSpPr>
          <p:cNvPr id="6" name="Slide Number Placeholder 5"/>
          <p:cNvSpPr>
            <a:spLocks noGrp="1"/>
          </p:cNvSpPr>
          <p:nvPr>
            <p:ph type="sldNum" sz="quarter" idx="12"/>
          </p:nvPr>
        </p:nvSpPr>
        <p:spPr/>
        <p:txBody>
          <a:bodyPr/>
          <a:lstStyle/>
          <a:p>
            <a:fld id="{C36BFB92-1D25-418A-AA8C-2FE70571321A}" type="slidenum">
              <a:rPr lang="de-CH" smtClean="0"/>
              <a:t>‹Nr.›</a:t>
            </a:fld>
            <a:endParaRPr lang="de-CH"/>
          </a:p>
        </p:txBody>
      </p:sp>
    </p:spTree>
    <p:extLst>
      <p:ext uri="{BB962C8B-B14F-4D97-AF65-F5344CB8AC3E}">
        <p14:creationId xmlns:p14="http://schemas.microsoft.com/office/powerpoint/2010/main" val="498738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en-US" dirty="0"/>
          </a:p>
        </p:txBody>
      </p:sp>
      <p:sp>
        <p:nvSpPr>
          <p:cNvPr id="3" name="Content Placeholder 2"/>
          <p:cNvSpPr>
            <a:spLocks noGrp="1"/>
          </p:cNvSpPr>
          <p:nvPr>
            <p:ph idx="1"/>
          </p:nvPr>
        </p:nvSpPr>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240DD930-FA7E-4703-9AD0-20B826B5C2B6}" type="datetimeFigureOut">
              <a:rPr lang="de-CH" smtClean="0"/>
              <a:t>24.04.2016</a:t>
            </a:fld>
            <a:endParaRPr lang="de-CH"/>
          </a:p>
        </p:txBody>
      </p:sp>
      <p:sp>
        <p:nvSpPr>
          <p:cNvPr id="5" name="Footer Placeholder 4"/>
          <p:cNvSpPr>
            <a:spLocks noGrp="1"/>
          </p:cNvSpPr>
          <p:nvPr>
            <p:ph type="ftr" sz="quarter" idx="11"/>
          </p:nvPr>
        </p:nvSpPr>
        <p:spPr/>
        <p:txBody>
          <a:bodyPr/>
          <a:lstStyle/>
          <a:p>
            <a:endParaRPr lang="de-CH"/>
          </a:p>
        </p:txBody>
      </p:sp>
      <p:sp>
        <p:nvSpPr>
          <p:cNvPr id="6" name="Slide Number Placeholder 5"/>
          <p:cNvSpPr>
            <a:spLocks noGrp="1"/>
          </p:cNvSpPr>
          <p:nvPr>
            <p:ph type="sldNum" sz="quarter" idx="12"/>
          </p:nvPr>
        </p:nvSpPr>
        <p:spPr/>
        <p:txBody>
          <a:bodyPr/>
          <a:lstStyle/>
          <a:p>
            <a:fld id="{C36BFB92-1D25-418A-AA8C-2FE70571321A}" type="slidenum">
              <a:rPr lang="de-CH" smtClean="0"/>
              <a:t>‹Nr.›</a:t>
            </a:fld>
            <a:endParaRPr lang="de-CH"/>
          </a:p>
        </p:txBody>
      </p:sp>
    </p:spTree>
    <p:extLst>
      <p:ext uri="{BB962C8B-B14F-4D97-AF65-F5344CB8AC3E}">
        <p14:creationId xmlns:p14="http://schemas.microsoft.com/office/powerpoint/2010/main" val="2414183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de-DE"/>
              <a:t>Titelmasterformat durch Klicken bearbeiten</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de-DE"/>
              <a:t>Formatvorlagen des Textmasters bearbeiten</a:t>
            </a:r>
          </a:p>
        </p:txBody>
      </p:sp>
      <p:sp>
        <p:nvSpPr>
          <p:cNvPr id="4" name="Date Placeholder 3"/>
          <p:cNvSpPr>
            <a:spLocks noGrp="1"/>
          </p:cNvSpPr>
          <p:nvPr>
            <p:ph type="dt" sz="half" idx="10"/>
          </p:nvPr>
        </p:nvSpPr>
        <p:spPr/>
        <p:txBody>
          <a:bodyPr/>
          <a:lstStyle/>
          <a:p>
            <a:fld id="{240DD930-FA7E-4703-9AD0-20B826B5C2B6}" type="datetimeFigureOut">
              <a:rPr lang="de-CH" smtClean="0"/>
              <a:t>24.04.2016</a:t>
            </a:fld>
            <a:endParaRPr lang="de-CH"/>
          </a:p>
        </p:txBody>
      </p:sp>
      <p:sp>
        <p:nvSpPr>
          <p:cNvPr id="5" name="Footer Placeholder 4"/>
          <p:cNvSpPr>
            <a:spLocks noGrp="1"/>
          </p:cNvSpPr>
          <p:nvPr>
            <p:ph type="ftr" sz="quarter" idx="11"/>
          </p:nvPr>
        </p:nvSpPr>
        <p:spPr/>
        <p:txBody>
          <a:bodyPr/>
          <a:lstStyle/>
          <a:p>
            <a:endParaRPr lang="de-CH"/>
          </a:p>
        </p:txBody>
      </p:sp>
      <p:sp>
        <p:nvSpPr>
          <p:cNvPr id="6" name="Slide Number Placeholder 5"/>
          <p:cNvSpPr>
            <a:spLocks noGrp="1"/>
          </p:cNvSpPr>
          <p:nvPr>
            <p:ph type="sldNum" sz="quarter" idx="12"/>
          </p:nvPr>
        </p:nvSpPr>
        <p:spPr/>
        <p:txBody>
          <a:bodyPr/>
          <a:lstStyle/>
          <a:p>
            <a:fld id="{C36BFB92-1D25-418A-AA8C-2FE70571321A}" type="slidenum">
              <a:rPr lang="de-CH" smtClean="0"/>
              <a:t>‹Nr.›</a:t>
            </a:fld>
            <a:endParaRPr lang="de-CH"/>
          </a:p>
        </p:txBody>
      </p:sp>
    </p:spTree>
    <p:extLst>
      <p:ext uri="{BB962C8B-B14F-4D97-AF65-F5344CB8AC3E}">
        <p14:creationId xmlns:p14="http://schemas.microsoft.com/office/powerpoint/2010/main" val="1868330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240DD930-FA7E-4703-9AD0-20B826B5C2B6}" type="datetimeFigureOut">
              <a:rPr lang="de-CH" smtClean="0"/>
              <a:t>24.04.2016</a:t>
            </a:fld>
            <a:endParaRPr lang="de-CH"/>
          </a:p>
        </p:txBody>
      </p:sp>
      <p:sp>
        <p:nvSpPr>
          <p:cNvPr id="6" name="Footer Placeholder 5"/>
          <p:cNvSpPr>
            <a:spLocks noGrp="1"/>
          </p:cNvSpPr>
          <p:nvPr>
            <p:ph type="ftr" sz="quarter" idx="11"/>
          </p:nvPr>
        </p:nvSpPr>
        <p:spPr/>
        <p:txBody>
          <a:bodyPr/>
          <a:lstStyle/>
          <a:p>
            <a:endParaRPr lang="de-CH"/>
          </a:p>
        </p:txBody>
      </p:sp>
      <p:sp>
        <p:nvSpPr>
          <p:cNvPr id="7" name="Slide Number Placeholder 6"/>
          <p:cNvSpPr>
            <a:spLocks noGrp="1"/>
          </p:cNvSpPr>
          <p:nvPr>
            <p:ph type="sldNum" sz="quarter" idx="12"/>
          </p:nvPr>
        </p:nvSpPr>
        <p:spPr/>
        <p:txBody>
          <a:bodyPr/>
          <a:lstStyle/>
          <a:p>
            <a:fld id="{C36BFB92-1D25-418A-AA8C-2FE70571321A}" type="slidenum">
              <a:rPr lang="de-CH" smtClean="0"/>
              <a:t>‹Nr.›</a:t>
            </a:fld>
            <a:endParaRPr lang="de-CH"/>
          </a:p>
        </p:txBody>
      </p:sp>
    </p:spTree>
    <p:extLst>
      <p:ext uri="{BB962C8B-B14F-4D97-AF65-F5344CB8AC3E}">
        <p14:creationId xmlns:p14="http://schemas.microsoft.com/office/powerpoint/2010/main" val="27324772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de-DE"/>
              <a:t>Titelmasterformat durch Klicken bearbeiten</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Formatvorlagen des Textmasters bearbeiten</a:t>
            </a:r>
          </a:p>
        </p:txBody>
      </p:sp>
      <p:sp>
        <p:nvSpPr>
          <p:cNvPr id="4" name="Content Placeholder 3"/>
          <p:cNvSpPr>
            <a:spLocks noGrp="1"/>
          </p:cNvSpPr>
          <p:nvPr>
            <p:ph sz="half" idx="2"/>
          </p:nvPr>
        </p:nvSpPr>
        <p:spPr>
          <a:xfrm>
            <a:off x="472381" y="3618442"/>
            <a:ext cx="2901255" cy="5322183"/>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Formatvorlagen des Textmasters bearbeiten</a:t>
            </a:r>
          </a:p>
        </p:txBody>
      </p:sp>
      <p:sp>
        <p:nvSpPr>
          <p:cNvPr id="6" name="Content Placeholder 5"/>
          <p:cNvSpPr>
            <a:spLocks noGrp="1"/>
          </p:cNvSpPr>
          <p:nvPr>
            <p:ph sz="quarter" idx="4"/>
          </p:nvPr>
        </p:nvSpPr>
        <p:spPr>
          <a:xfrm>
            <a:off x="3471863" y="3618442"/>
            <a:ext cx="2915543" cy="5322183"/>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240DD930-FA7E-4703-9AD0-20B826B5C2B6}" type="datetimeFigureOut">
              <a:rPr lang="de-CH" smtClean="0"/>
              <a:t>24.04.2016</a:t>
            </a:fld>
            <a:endParaRPr lang="de-CH"/>
          </a:p>
        </p:txBody>
      </p:sp>
      <p:sp>
        <p:nvSpPr>
          <p:cNvPr id="8" name="Footer Placeholder 7"/>
          <p:cNvSpPr>
            <a:spLocks noGrp="1"/>
          </p:cNvSpPr>
          <p:nvPr>
            <p:ph type="ftr" sz="quarter" idx="11"/>
          </p:nvPr>
        </p:nvSpPr>
        <p:spPr/>
        <p:txBody>
          <a:bodyPr/>
          <a:lstStyle/>
          <a:p>
            <a:endParaRPr lang="de-CH"/>
          </a:p>
        </p:txBody>
      </p:sp>
      <p:sp>
        <p:nvSpPr>
          <p:cNvPr id="9" name="Slide Number Placeholder 8"/>
          <p:cNvSpPr>
            <a:spLocks noGrp="1"/>
          </p:cNvSpPr>
          <p:nvPr>
            <p:ph type="sldNum" sz="quarter" idx="12"/>
          </p:nvPr>
        </p:nvSpPr>
        <p:spPr/>
        <p:txBody>
          <a:bodyPr/>
          <a:lstStyle/>
          <a:p>
            <a:fld id="{C36BFB92-1D25-418A-AA8C-2FE70571321A}" type="slidenum">
              <a:rPr lang="de-CH" smtClean="0"/>
              <a:t>‹Nr.›</a:t>
            </a:fld>
            <a:endParaRPr lang="de-CH"/>
          </a:p>
        </p:txBody>
      </p:sp>
    </p:spTree>
    <p:extLst>
      <p:ext uri="{BB962C8B-B14F-4D97-AF65-F5344CB8AC3E}">
        <p14:creationId xmlns:p14="http://schemas.microsoft.com/office/powerpoint/2010/main" val="639482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Titelmasterformat durch Klicken bearbeiten</a:t>
            </a:r>
            <a:endParaRPr lang="en-US" dirty="0"/>
          </a:p>
        </p:txBody>
      </p:sp>
      <p:sp>
        <p:nvSpPr>
          <p:cNvPr id="3" name="Date Placeholder 2"/>
          <p:cNvSpPr>
            <a:spLocks noGrp="1"/>
          </p:cNvSpPr>
          <p:nvPr>
            <p:ph type="dt" sz="half" idx="10"/>
          </p:nvPr>
        </p:nvSpPr>
        <p:spPr/>
        <p:txBody>
          <a:bodyPr/>
          <a:lstStyle/>
          <a:p>
            <a:fld id="{240DD930-FA7E-4703-9AD0-20B826B5C2B6}" type="datetimeFigureOut">
              <a:rPr lang="de-CH" smtClean="0"/>
              <a:t>24.04.2016</a:t>
            </a:fld>
            <a:endParaRPr lang="de-CH"/>
          </a:p>
        </p:txBody>
      </p:sp>
      <p:sp>
        <p:nvSpPr>
          <p:cNvPr id="4" name="Footer Placeholder 3"/>
          <p:cNvSpPr>
            <a:spLocks noGrp="1"/>
          </p:cNvSpPr>
          <p:nvPr>
            <p:ph type="ftr" sz="quarter" idx="11"/>
          </p:nvPr>
        </p:nvSpPr>
        <p:spPr/>
        <p:txBody>
          <a:bodyPr/>
          <a:lstStyle/>
          <a:p>
            <a:endParaRPr lang="de-CH"/>
          </a:p>
        </p:txBody>
      </p:sp>
      <p:sp>
        <p:nvSpPr>
          <p:cNvPr id="5" name="Slide Number Placeholder 4"/>
          <p:cNvSpPr>
            <a:spLocks noGrp="1"/>
          </p:cNvSpPr>
          <p:nvPr>
            <p:ph type="sldNum" sz="quarter" idx="12"/>
          </p:nvPr>
        </p:nvSpPr>
        <p:spPr/>
        <p:txBody>
          <a:bodyPr/>
          <a:lstStyle/>
          <a:p>
            <a:fld id="{C36BFB92-1D25-418A-AA8C-2FE70571321A}" type="slidenum">
              <a:rPr lang="de-CH" smtClean="0"/>
              <a:t>‹Nr.›</a:t>
            </a:fld>
            <a:endParaRPr lang="de-CH"/>
          </a:p>
        </p:txBody>
      </p:sp>
    </p:spTree>
    <p:extLst>
      <p:ext uri="{BB962C8B-B14F-4D97-AF65-F5344CB8AC3E}">
        <p14:creationId xmlns:p14="http://schemas.microsoft.com/office/powerpoint/2010/main" val="2804608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0DD930-FA7E-4703-9AD0-20B826B5C2B6}" type="datetimeFigureOut">
              <a:rPr lang="de-CH" smtClean="0"/>
              <a:t>24.04.2016</a:t>
            </a:fld>
            <a:endParaRPr lang="de-CH"/>
          </a:p>
        </p:txBody>
      </p:sp>
      <p:sp>
        <p:nvSpPr>
          <p:cNvPr id="3" name="Footer Placeholder 2"/>
          <p:cNvSpPr>
            <a:spLocks noGrp="1"/>
          </p:cNvSpPr>
          <p:nvPr>
            <p:ph type="ftr" sz="quarter" idx="11"/>
          </p:nvPr>
        </p:nvSpPr>
        <p:spPr/>
        <p:txBody>
          <a:bodyPr/>
          <a:lstStyle/>
          <a:p>
            <a:endParaRPr lang="de-CH"/>
          </a:p>
        </p:txBody>
      </p:sp>
      <p:sp>
        <p:nvSpPr>
          <p:cNvPr id="4" name="Slide Number Placeholder 3"/>
          <p:cNvSpPr>
            <a:spLocks noGrp="1"/>
          </p:cNvSpPr>
          <p:nvPr>
            <p:ph type="sldNum" sz="quarter" idx="12"/>
          </p:nvPr>
        </p:nvSpPr>
        <p:spPr/>
        <p:txBody>
          <a:bodyPr/>
          <a:lstStyle/>
          <a:p>
            <a:fld id="{C36BFB92-1D25-418A-AA8C-2FE70571321A}" type="slidenum">
              <a:rPr lang="de-CH" smtClean="0"/>
              <a:t>‹Nr.›</a:t>
            </a:fld>
            <a:endParaRPr lang="de-CH"/>
          </a:p>
        </p:txBody>
      </p:sp>
    </p:spTree>
    <p:extLst>
      <p:ext uri="{BB962C8B-B14F-4D97-AF65-F5344CB8AC3E}">
        <p14:creationId xmlns:p14="http://schemas.microsoft.com/office/powerpoint/2010/main" val="1139046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de-DE"/>
              <a:t>Titelmasterformat durch Klicken bearbeiten</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Formatvorlagen des Textmasters bearbeiten</a:t>
            </a:r>
          </a:p>
        </p:txBody>
      </p:sp>
      <p:sp>
        <p:nvSpPr>
          <p:cNvPr id="5" name="Date Placeholder 4"/>
          <p:cNvSpPr>
            <a:spLocks noGrp="1"/>
          </p:cNvSpPr>
          <p:nvPr>
            <p:ph type="dt" sz="half" idx="10"/>
          </p:nvPr>
        </p:nvSpPr>
        <p:spPr/>
        <p:txBody>
          <a:bodyPr/>
          <a:lstStyle/>
          <a:p>
            <a:fld id="{240DD930-FA7E-4703-9AD0-20B826B5C2B6}" type="datetimeFigureOut">
              <a:rPr lang="de-CH" smtClean="0"/>
              <a:t>24.04.2016</a:t>
            </a:fld>
            <a:endParaRPr lang="de-CH"/>
          </a:p>
        </p:txBody>
      </p:sp>
      <p:sp>
        <p:nvSpPr>
          <p:cNvPr id="6" name="Footer Placeholder 5"/>
          <p:cNvSpPr>
            <a:spLocks noGrp="1"/>
          </p:cNvSpPr>
          <p:nvPr>
            <p:ph type="ftr" sz="quarter" idx="11"/>
          </p:nvPr>
        </p:nvSpPr>
        <p:spPr/>
        <p:txBody>
          <a:bodyPr/>
          <a:lstStyle/>
          <a:p>
            <a:endParaRPr lang="de-CH"/>
          </a:p>
        </p:txBody>
      </p:sp>
      <p:sp>
        <p:nvSpPr>
          <p:cNvPr id="7" name="Slide Number Placeholder 6"/>
          <p:cNvSpPr>
            <a:spLocks noGrp="1"/>
          </p:cNvSpPr>
          <p:nvPr>
            <p:ph type="sldNum" sz="quarter" idx="12"/>
          </p:nvPr>
        </p:nvSpPr>
        <p:spPr/>
        <p:txBody>
          <a:bodyPr/>
          <a:lstStyle/>
          <a:p>
            <a:fld id="{C36BFB92-1D25-418A-AA8C-2FE70571321A}" type="slidenum">
              <a:rPr lang="de-CH" smtClean="0"/>
              <a:t>‹Nr.›</a:t>
            </a:fld>
            <a:endParaRPr lang="de-CH"/>
          </a:p>
        </p:txBody>
      </p:sp>
    </p:spTree>
    <p:extLst>
      <p:ext uri="{BB962C8B-B14F-4D97-AF65-F5344CB8AC3E}">
        <p14:creationId xmlns:p14="http://schemas.microsoft.com/office/powerpoint/2010/main" val="2581303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de-DE"/>
              <a:t>Titelmasterformat durch Klicken bearbeiten</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de-DE"/>
              <a:t>Bild durch Klicken auf Symbol hinzufügen</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Formatvorlagen des Textmasters bearbeiten</a:t>
            </a:r>
          </a:p>
        </p:txBody>
      </p:sp>
      <p:sp>
        <p:nvSpPr>
          <p:cNvPr id="5" name="Date Placeholder 4"/>
          <p:cNvSpPr>
            <a:spLocks noGrp="1"/>
          </p:cNvSpPr>
          <p:nvPr>
            <p:ph type="dt" sz="half" idx="10"/>
          </p:nvPr>
        </p:nvSpPr>
        <p:spPr/>
        <p:txBody>
          <a:bodyPr/>
          <a:lstStyle/>
          <a:p>
            <a:fld id="{240DD930-FA7E-4703-9AD0-20B826B5C2B6}" type="datetimeFigureOut">
              <a:rPr lang="de-CH" smtClean="0"/>
              <a:t>24.04.2016</a:t>
            </a:fld>
            <a:endParaRPr lang="de-CH"/>
          </a:p>
        </p:txBody>
      </p:sp>
      <p:sp>
        <p:nvSpPr>
          <p:cNvPr id="6" name="Footer Placeholder 5"/>
          <p:cNvSpPr>
            <a:spLocks noGrp="1"/>
          </p:cNvSpPr>
          <p:nvPr>
            <p:ph type="ftr" sz="quarter" idx="11"/>
          </p:nvPr>
        </p:nvSpPr>
        <p:spPr/>
        <p:txBody>
          <a:bodyPr/>
          <a:lstStyle/>
          <a:p>
            <a:endParaRPr lang="de-CH"/>
          </a:p>
        </p:txBody>
      </p:sp>
      <p:sp>
        <p:nvSpPr>
          <p:cNvPr id="7" name="Slide Number Placeholder 6"/>
          <p:cNvSpPr>
            <a:spLocks noGrp="1"/>
          </p:cNvSpPr>
          <p:nvPr>
            <p:ph type="sldNum" sz="quarter" idx="12"/>
          </p:nvPr>
        </p:nvSpPr>
        <p:spPr/>
        <p:txBody>
          <a:bodyPr/>
          <a:lstStyle/>
          <a:p>
            <a:fld id="{C36BFB92-1D25-418A-AA8C-2FE70571321A}" type="slidenum">
              <a:rPr lang="de-CH" smtClean="0"/>
              <a:t>‹Nr.›</a:t>
            </a:fld>
            <a:endParaRPr lang="de-CH"/>
          </a:p>
        </p:txBody>
      </p:sp>
    </p:spTree>
    <p:extLst>
      <p:ext uri="{BB962C8B-B14F-4D97-AF65-F5344CB8AC3E}">
        <p14:creationId xmlns:p14="http://schemas.microsoft.com/office/powerpoint/2010/main" val="43972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de-DE"/>
              <a:t>Titelmasterformat durch Klicken bearbeiten</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240DD930-FA7E-4703-9AD0-20B826B5C2B6}" type="datetimeFigureOut">
              <a:rPr lang="de-CH" smtClean="0"/>
              <a:t>24.04.2016</a:t>
            </a:fld>
            <a:endParaRPr lang="de-CH"/>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de-CH"/>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C36BFB92-1D25-418A-AA8C-2FE70571321A}" type="slidenum">
              <a:rPr lang="de-CH" smtClean="0"/>
              <a:t>‹Nr.›</a:t>
            </a:fld>
            <a:endParaRPr lang="de-CH"/>
          </a:p>
        </p:txBody>
      </p:sp>
    </p:spTree>
    <p:extLst>
      <p:ext uri="{BB962C8B-B14F-4D97-AF65-F5344CB8AC3E}">
        <p14:creationId xmlns:p14="http://schemas.microsoft.com/office/powerpoint/2010/main" val="138923442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lstStyle/>
          <a:p>
            <a:r>
              <a:rPr lang="de-CH" dirty="0"/>
              <a:t>Postenblätter </a:t>
            </a:r>
            <a:r>
              <a:rPr lang="de-CH" dirty="0" err="1"/>
              <a:t>Rope</a:t>
            </a:r>
            <a:r>
              <a:rPr lang="de-CH" dirty="0"/>
              <a:t> </a:t>
            </a:r>
            <a:r>
              <a:rPr lang="de-CH" dirty="0" err="1"/>
              <a:t>Skipping</a:t>
            </a:r>
            <a:r>
              <a:rPr lang="de-CH" dirty="0"/>
              <a:t> </a:t>
            </a:r>
            <a:r>
              <a:rPr lang="de-CH" sz="4000" dirty="0"/>
              <a:t>– Doppel mit zwei Seilen</a:t>
            </a:r>
            <a:endParaRPr lang="de-CH" dirty="0"/>
          </a:p>
        </p:txBody>
      </p:sp>
      <p:sp>
        <p:nvSpPr>
          <p:cNvPr id="3" name="Untertitel 2"/>
          <p:cNvSpPr>
            <a:spLocks noGrp="1"/>
          </p:cNvSpPr>
          <p:nvPr>
            <p:ph type="subTitle" idx="1"/>
          </p:nvPr>
        </p:nvSpPr>
        <p:spPr/>
        <p:txBody>
          <a:bodyPr/>
          <a:lstStyle/>
          <a:p>
            <a:endParaRPr lang="de-CH" dirty="0"/>
          </a:p>
        </p:txBody>
      </p:sp>
    </p:spTree>
    <p:extLst>
      <p:ext uri="{BB962C8B-B14F-4D97-AF65-F5344CB8AC3E}">
        <p14:creationId xmlns:p14="http://schemas.microsoft.com/office/powerpoint/2010/main" val="19807982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e-CH" dirty="0"/>
              <a:t>Aufgabe zum Posten Doppel mit zwei Seilen</a:t>
            </a:r>
            <a:br>
              <a:rPr lang="de-CH" dirty="0"/>
            </a:br>
            <a:r>
              <a:rPr lang="de-CH" dirty="0"/>
              <a:t>«Zweier-Kette»</a:t>
            </a:r>
          </a:p>
        </p:txBody>
      </p:sp>
      <p:cxnSp>
        <p:nvCxnSpPr>
          <p:cNvPr id="4" name="Gerader Verbinder 3"/>
          <p:cNvCxnSpPr/>
          <p:nvPr/>
        </p:nvCxnSpPr>
        <p:spPr>
          <a:xfrm>
            <a:off x="189000" y="2213794"/>
            <a:ext cx="648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uppieren 15"/>
          <p:cNvGrpSpPr/>
          <p:nvPr/>
        </p:nvGrpSpPr>
        <p:grpSpPr>
          <a:xfrm>
            <a:off x="378619" y="2882255"/>
            <a:ext cx="6310992" cy="2081893"/>
            <a:chOff x="285751" y="5133603"/>
            <a:chExt cx="6310992" cy="2081893"/>
          </a:xfrm>
        </p:grpSpPr>
        <p:pic>
          <p:nvPicPr>
            <p:cNvPr id="9" name="Grafik 8"/>
            <p:cNvPicPr>
              <a:picLocks noChangeAspect="1"/>
            </p:cNvPicPr>
            <p:nvPr/>
          </p:nvPicPr>
          <p:blipFill rotWithShape="1">
            <a:blip r:embed="rId2"/>
            <a:srcRect r="51431"/>
            <a:stretch/>
          </p:blipFill>
          <p:spPr>
            <a:xfrm>
              <a:off x="285751" y="5212895"/>
              <a:ext cx="1365249" cy="1800000"/>
            </a:xfrm>
            <a:prstGeom prst="rect">
              <a:avLst/>
            </a:prstGeom>
          </p:spPr>
        </p:pic>
        <p:sp>
          <p:nvSpPr>
            <p:cNvPr id="11" name="Textfeld 10"/>
            <p:cNvSpPr txBox="1"/>
            <p:nvPr/>
          </p:nvSpPr>
          <p:spPr>
            <a:xfrm>
              <a:off x="1943100" y="5212895"/>
              <a:ext cx="4653643" cy="1754326"/>
            </a:xfrm>
            <a:prstGeom prst="rect">
              <a:avLst/>
            </a:prstGeom>
            <a:noFill/>
          </p:spPr>
          <p:txBody>
            <a:bodyPr wrap="square" rtlCol="0">
              <a:spAutoFit/>
            </a:bodyPr>
            <a:lstStyle/>
            <a:p>
              <a:r>
                <a:rPr lang="de-CH" b="1" dirty="0"/>
                <a:t>Zweier-Kette</a:t>
              </a:r>
            </a:p>
            <a:p>
              <a:r>
                <a:rPr lang="de-CH" dirty="0"/>
                <a:t>Steht nebeneinander. Haltet ein Seil in den rechten, das andere in den linken Händen. Beide Seile sind hinter dem Körper auf dem Boden. Fangt mit beiden Seilen gleichzeitig an zu schlagen.</a:t>
              </a:r>
            </a:p>
          </p:txBody>
        </p:sp>
        <p:sp>
          <p:nvSpPr>
            <p:cNvPr id="14" name="Rechteck 13"/>
            <p:cNvSpPr/>
            <p:nvPr/>
          </p:nvSpPr>
          <p:spPr>
            <a:xfrm>
              <a:off x="318408" y="5133603"/>
              <a:ext cx="6221185" cy="20818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grpSp>
        <p:nvGrpSpPr>
          <p:cNvPr id="17" name="Gruppieren 16"/>
          <p:cNvGrpSpPr/>
          <p:nvPr/>
        </p:nvGrpSpPr>
        <p:grpSpPr>
          <a:xfrm>
            <a:off x="411276" y="5377147"/>
            <a:ext cx="6278335" cy="1233136"/>
            <a:chOff x="318408" y="7662800"/>
            <a:chExt cx="6278335" cy="1233136"/>
          </a:xfrm>
        </p:grpSpPr>
        <p:sp>
          <p:nvSpPr>
            <p:cNvPr id="12" name="Textfeld 11"/>
            <p:cNvSpPr txBox="1"/>
            <p:nvPr/>
          </p:nvSpPr>
          <p:spPr>
            <a:xfrm>
              <a:off x="471488" y="7695607"/>
              <a:ext cx="6125255" cy="1200329"/>
            </a:xfrm>
            <a:prstGeom prst="rect">
              <a:avLst/>
            </a:prstGeom>
            <a:noFill/>
          </p:spPr>
          <p:txBody>
            <a:bodyPr wrap="square" rtlCol="0">
              <a:spAutoFit/>
            </a:bodyPr>
            <a:lstStyle/>
            <a:p>
              <a:r>
                <a:rPr lang="de-CH" b="1" dirty="0"/>
                <a:t>Gestaltung</a:t>
              </a:r>
            </a:p>
            <a:p>
              <a:r>
                <a:rPr lang="de-CH" dirty="0"/>
                <a:t>Funktioniert die Zweier-Kette, so übt die 8 Grundsprünge (Skier, Side </a:t>
              </a:r>
              <a:r>
                <a:rPr lang="de-CH" dirty="0" err="1"/>
                <a:t>Straddle</a:t>
              </a:r>
              <a:r>
                <a:rPr lang="de-CH" dirty="0"/>
                <a:t>, Side </a:t>
              </a:r>
              <a:r>
                <a:rPr lang="de-CH" dirty="0" err="1"/>
                <a:t>Step</a:t>
              </a:r>
              <a:r>
                <a:rPr lang="de-CH" dirty="0"/>
                <a:t>, </a:t>
              </a:r>
              <a:r>
                <a:rPr lang="de-CH" dirty="0" err="1"/>
                <a:t>Twister</a:t>
              </a:r>
              <a:r>
                <a:rPr lang="de-CH" dirty="0"/>
                <a:t>, Kick </a:t>
              </a:r>
              <a:r>
                <a:rPr lang="de-CH" dirty="0" err="1"/>
                <a:t>Step</a:t>
              </a:r>
              <a:r>
                <a:rPr lang="de-CH" dirty="0"/>
                <a:t>, Bell, Forward </a:t>
              </a:r>
              <a:r>
                <a:rPr lang="de-CH" dirty="0" err="1"/>
                <a:t>Straddle</a:t>
              </a:r>
              <a:r>
                <a:rPr lang="de-CH" dirty="0"/>
                <a:t> und High </a:t>
              </a:r>
              <a:r>
                <a:rPr lang="de-CH" dirty="0" err="1"/>
                <a:t>Step</a:t>
              </a:r>
              <a:r>
                <a:rPr lang="de-CH" dirty="0"/>
                <a:t>) in der Zweier-Kette.</a:t>
              </a:r>
            </a:p>
          </p:txBody>
        </p:sp>
        <p:sp>
          <p:nvSpPr>
            <p:cNvPr id="15" name="Rechteck 14"/>
            <p:cNvSpPr/>
            <p:nvPr/>
          </p:nvSpPr>
          <p:spPr>
            <a:xfrm>
              <a:off x="318408" y="7662800"/>
              <a:ext cx="6221185" cy="12281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spTree>
    <p:extLst>
      <p:ext uri="{BB962C8B-B14F-4D97-AF65-F5344CB8AC3E}">
        <p14:creationId xmlns:p14="http://schemas.microsoft.com/office/powerpoint/2010/main" val="2951618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e-CH" dirty="0"/>
              <a:t>Aufgabe zum Posten Doppel mit zwei Seilen</a:t>
            </a:r>
            <a:br>
              <a:rPr lang="de-CH" dirty="0"/>
            </a:br>
            <a:r>
              <a:rPr lang="de-CH" dirty="0"/>
              <a:t>«Zweier-Kettenwelle»</a:t>
            </a:r>
          </a:p>
        </p:txBody>
      </p:sp>
      <p:cxnSp>
        <p:nvCxnSpPr>
          <p:cNvPr id="4" name="Gerader Verbinder 3"/>
          <p:cNvCxnSpPr/>
          <p:nvPr/>
        </p:nvCxnSpPr>
        <p:spPr>
          <a:xfrm>
            <a:off x="189000" y="2213794"/>
            <a:ext cx="648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Inhaltsplatzhalter 5"/>
          <p:cNvPicPr>
            <a:picLocks noGrp="1" noChangeAspect="1"/>
          </p:cNvPicPr>
          <p:nvPr>
            <p:ph idx="1"/>
          </p:nvPr>
        </p:nvPicPr>
        <p:blipFill>
          <a:blip r:embed="rId2"/>
          <a:stretch>
            <a:fillRect/>
          </a:stretch>
        </p:blipFill>
        <p:spPr>
          <a:xfrm>
            <a:off x="189000" y="2804773"/>
            <a:ext cx="1800000" cy="1808108"/>
          </a:xfrm>
          <a:prstGeom prst="rect">
            <a:avLst/>
          </a:prstGeom>
        </p:spPr>
      </p:pic>
      <p:sp>
        <p:nvSpPr>
          <p:cNvPr id="7" name="Textfeld 6"/>
          <p:cNvSpPr txBox="1"/>
          <p:nvPr/>
        </p:nvSpPr>
        <p:spPr>
          <a:xfrm>
            <a:off x="2171700" y="2775857"/>
            <a:ext cx="4335236" cy="1754326"/>
          </a:xfrm>
          <a:prstGeom prst="rect">
            <a:avLst/>
          </a:prstGeom>
          <a:noFill/>
        </p:spPr>
        <p:txBody>
          <a:bodyPr wrap="square" rtlCol="0">
            <a:spAutoFit/>
          </a:bodyPr>
          <a:lstStyle/>
          <a:p>
            <a:r>
              <a:rPr lang="de-CH" dirty="0"/>
              <a:t>Halte in jeder Hand je ein Seil an den zwei Griffen. Schlage die Seile im Wechsel und springe dazu bei jedem Schlag. </a:t>
            </a:r>
          </a:p>
          <a:p>
            <a:endParaRPr lang="de-CH" dirty="0"/>
          </a:p>
          <a:p>
            <a:r>
              <a:rPr lang="de-CH" dirty="0"/>
              <a:t>Wenn du dies ohne Probleme kannst gehe zur Zweier-Kette.</a:t>
            </a:r>
          </a:p>
        </p:txBody>
      </p:sp>
      <p:sp>
        <p:nvSpPr>
          <p:cNvPr id="13" name="Rechteck 12"/>
          <p:cNvSpPr/>
          <p:nvPr/>
        </p:nvSpPr>
        <p:spPr>
          <a:xfrm>
            <a:off x="318408" y="2693159"/>
            <a:ext cx="6221185" cy="18698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nvGrpSpPr>
          <p:cNvPr id="16" name="Gruppieren 15"/>
          <p:cNvGrpSpPr/>
          <p:nvPr/>
        </p:nvGrpSpPr>
        <p:grpSpPr>
          <a:xfrm>
            <a:off x="285751" y="4911227"/>
            <a:ext cx="6310992" cy="2110617"/>
            <a:chOff x="285751" y="5133603"/>
            <a:chExt cx="6310992" cy="2110617"/>
          </a:xfrm>
        </p:grpSpPr>
        <p:pic>
          <p:nvPicPr>
            <p:cNvPr id="9" name="Grafik 8"/>
            <p:cNvPicPr>
              <a:picLocks noChangeAspect="1"/>
            </p:cNvPicPr>
            <p:nvPr/>
          </p:nvPicPr>
          <p:blipFill>
            <a:blip r:embed="rId3"/>
            <a:stretch>
              <a:fillRect/>
            </a:stretch>
          </p:blipFill>
          <p:spPr>
            <a:xfrm>
              <a:off x="285751" y="5212895"/>
              <a:ext cx="2810959" cy="1800000"/>
            </a:xfrm>
            <a:prstGeom prst="rect">
              <a:avLst/>
            </a:prstGeom>
          </p:spPr>
        </p:pic>
        <p:sp>
          <p:nvSpPr>
            <p:cNvPr id="11" name="Textfeld 10"/>
            <p:cNvSpPr txBox="1"/>
            <p:nvPr/>
          </p:nvSpPr>
          <p:spPr>
            <a:xfrm>
              <a:off x="3096710" y="5212895"/>
              <a:ext cx="3500033" cy="2031325"/>
            </a:xfrm>
            <a:prstGeom prst="rect">
              <a:avLst/>
            </a:prstGeom>
            <a:noFill/>
          </p:spPr>
          <p:txBody>
            <a:bodyPr wrap="square" rtlCol="0">
              <a:spAutoFit/>
            </a:bodyPr>
            <a:lstStyle/>
            <a:p>
              <a:r>
                <a:rPr lang="de-CH" b="1" dirty="0"/>
                <a:t>Zweier-Kettenwelle</a:t>
              </a:r>
            </a:p>
            <a:p>
              <a:r>
                <a:rPr lang="de-CH" dirty="0"/>
                <a:t>Steht nebeneinander. Haltet ein Seil in den rechten, das andere in den linken Händen. Beide Seile sind hinter dem Körper auf dem Boden. Fangt mit dem hinteren Seil an und schlagt danach das zweite Seil.</a:t>
              </a:r>
            </a:p>
          </p:txBody>
        </p:sp>
        <p:sp>
          <p:nvSpPr>
            <p:cNvPr id="14" name="Rechteck 13"/>
            <p:cNvSpPr/>
            <p:nvPr/>
          </p:nvSpPr>
          <p:spPr>
            <a:xfrm>
              <a:off x="318408" y="5133603"/>
              <a:ext cx="6221185" cy="20818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grpSp>
        <p:nvGrpSpPr>
          <p:cNvPr id="17" name="Gruppieren 16"/>
          <p:cNvGrpSpPr/>
          <p:nvPr/>
        </p:nvGrpSpPr>
        <p:grpSpPr>
          <a:xfrm>
            <a:off x="318408" y="7342518"/>
            <a:ext cx="6278335" cy="1233136"/>
            <a:chOff x="318408" y="7662800"/>
            <a:chExt cx="6278335" cy="1233136"/>
          </a:xfrm>
        </p:grpSpPr>
        <p:sp>
          <p:nvSpPr>
            <p:cNvPr id="12" name="Textfeld 11"/>
            <p:cNvSpPr txBox="1"/>
            <p:nvPr/>
          </p:nvSpPr>
          <p:spPr>
            <a:xfrm>
              <a:off x="471488" y="7695607"/>
              <a:ext cx="6125255" cy="1200329"/>
            </a:xfrm>
            <a:prstGeom prst="rect">
              <a:avLst/>
            </a:prstGeom>
            <a:noFill/>
          </p:spPr>
          <p:txBody>
            <a:bodyPr wrap="square" rtlCol="0">
              <a:spAutoFit/>
            </a:bodyPr>
            <a:lstStyle/>
            <a:p>
              <a:r>
                <a:rPr lang="de-CH" b="1" dirty="0"/>
                <a:t>Gestaltung</a:t>
              </a:r>
            </a:p>
            <a:p>
              <a:r>
                <a:rPr lang="de-CH" dirty="0"/>
                <a:t>Funktioniert die Zweier-Kettewelle, so übt die 8 Grundsprünge (Skier, Side </a:t>
              </a:r>
              <a:r>
                <a:rPr lang="de-CH" dirty="0" err="1"/>
                <a:t>Straddle</a:t>
              </a:r>
              <a:r>
                <a:rPr lang="de-CH" dirty="0"/>
                <a:t>, Side </a:t>
              </a:r>
              <a:r>
                <a:rPr lang="de-CH" dirty="0" err="1"/>
                <a:t>Step</a:t>
              </a:r>
              <a:r>
                <a:rPr lang="de-CH" dirty="0"/>
                <a:t>, </a:t>
              </a:r>
              <a:r>
                <a:rPr lang="de-CH" dirty="0" err="1"/>
                <a:t>Twister</a:t>
              </a:r>
              <a:r>
                <a:rPr lang="de-CH" dirty="0"/>
                <a:t>, Kick </a:t>
              </a:r>
              <a:r>
                <a:rPr lang="de-CH" dirty="0" err="1"/>
                <a:t>Step</a:t>
              </a:r>
              <a:r>
                <a:rPr lang="de-CH" dirty="0"/>
                <a:t>, Bell, Forward </a:t>
              </a:r>
              <a:r>
                <a:rPr lang="de-CH" dirty="0" err="1"/>
                <a:t>Straddle</a:t>
              </a:r>
              <a:r>
                <a:rPr lang="de-CH" dirty="0"/>
                <a:t> und High </a:t>
              </a:r>
              <a:r>
                <a:rPr lang="de-CH" dirty="0" err="1"/>
                <a:t>Step</a:t>
              </a:r>
              <a:r>
                <a:rPr lang="de-CH" dirty="0"/>
                <a:t>) in der Zweier-Kettewelle.</a:t>
              </a:r>
            </a:p>
          </p:txBody>
        </p:sp>
        <p:sp>
          <p:nvSpPr>
            <p:cNvPr id="15" name="Rechteck 14"/>
            <p:cNvSpPr/>
            <p:nvPr/>
          </p:nvSpPr>
          <p:spPr>
            <a:xfrm>
              <a:off x="318408" y="7662800"/>
              <a:ext cx="6221185" cy="12281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spTree>
    <p:extLst>
      <p:ext uri="{BB962C8B-B14F-4D97-AF65-F5344CB8AC3E}">
        <p14:creationId xmlns:p14="http://schemas.microsoft.com/office/powerpoint/2010/main" val="1502608941"/>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206</Words>
  <Application>Microsoft Office PowerPoint</Application>
  <PresentationFormat>A4-Papier (210 x 297 mm)</PresentationFormat>
  <Paragraphs>14</Paragraphs>
  <Slides>3</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3</vt:i4>
      </vt:variant>
    </vt:vector>
  </HeadingPairs>
  <TitlesOfParts>
    <vt:vector size="7" baseType="lpstr">
      <vt:lpstr>Arial</vt:lpstr>
      <vt:lpstr>Calibri</vt:lpstr>
      <vt:lpstr>Calibri Light</vt:lpstr>
      <vt:lpstr>Office</vt:lpstr>
      <vt:lpstr>Postenblätter Rope Skipping – Doppel mit zwei Seilen</vt:lpstr>
      <vt:lpstr>Aufgabe zum Posten Doppel mit zwei Seilen «Zweier-Kette»</vt:lpstr>
      <vt:lpstr>Aufgabe zum Posten Doppel mit zwei Seilen «Zweier-Kettenwelle»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Postenblätter Rope Skipping – Doppel: 2 Seile</dc:title>
  <dc:creator>Patrick Sumi</dc:creator>
  <cp:lastModifiedBy>Patrick Sumi</cp:lastModifiedBy>
  <cp:revision>6</cp:revision>
  <dcterms:created xsi:type="dcterms:W3CDTF">2016-04-22T15:53:07Z</dcterms:created>
  <dcterms:modified xsi:type="dcterms:W3CDTF">2016-04-24T12:34:29Z</dcterms:modified>
</cp:coreProperties>
</file>