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2"/>
  </p:notesMasterIdLst>
  <p:sldIdLst>
    <p:sldId id="256" r:id="rId2"/>
    <p:sldId id="265" r:id="rId3"/>
    <p:sldId id="257" r:id="rId4"/>
    <p:sldId id="258" r:id="rId5"/>
    <p:sldId id="259" r:id="rId6"/>
    <p:sldId id="263" r:id="rId7"/>
    <p:sldId id="262" r:id="rId8"/>
    <p:sldId id="261" r:id="rId9"/>
    <p:sldId id="260" r:id="rId10"/>
    <p:sldId id="264" r:id="rId11"/>
  </p:sldIdLst>
  <p:sldSz cx="6858000" cy="9906000" type="A4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3" autoAdjust="0"/>
    <p:restoredTop sz="94660"/>
  </p:normalViewPr>
  <p:slideViewPr>
    <p:cSldViewPr snapToGrid="0">
      <p:cViewPr varScale="1">
        <p:scale>
          <a:sx n="70" d="100"/>
          <a:sy n="70" d="100"/>
        </p:scale>
        <p:origin x="1980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79DAD7-6647-40B3-BA0A-D56E232A2957}" type="datetimeFigureOut">
              <a:rPr lang="de-CH" smtClean="0"/>
              <a:t>02.05.2016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239963" y="1241425"/>
            <a:ext cx="23177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7A321D-CFEB-4037-A712-942D1984C190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011688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E1022-B558-4632-B20F-7A9742FE2059}" type="datetime1">
              <a:rPr lang="de-CH" smtClean="0"/>
              <a:t>02.05.2016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5F590-A54A-4754-B62D-DE1F900DBBD0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4932773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0A295-56CA-4552-B8D3-919C192BFC0D}" type="datetime1">
              <a:rPr lang="de-CH" smtClean="0"/>
              <a:t>02.05.2016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5F590-A54A-4754-B62D-DE1F900DBBD0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535118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A55AD-EA13-41D6-96E8-588A36AD939A}" type="datetime1">
              <a:rPr lang="de-CH" smtClean="0"/>
              <a:t>02.05.2016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5F590-A54A-4754-B62D-DE1F900DBBD0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32176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EFE2B-DE0B-4B71-9EA0-A46BA4E32264}" type="datetime1">
              <a:rPr lang="de-CH" smtClean="0"/>
              <a:t>02.05.2016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5F590-A54A-4754-B62D-DE1F900DBBD0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562968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2C833-B93E-4E7A-89DD-BC984A2BD4CE}" type="datetime1">
              <a:rPr lang="de-CH" smtClean="0"/>
              <a:t>02.05.2016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5F590-A54A-4754-B62D-DE1F900DBBD0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5581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2BFF1-EBEC-45B4-A7E3-973E4E116D7D}" type="datetime1">
              <a:rPr lang="de-CH" smtClean="0"/>
              <a:t>02.05.2016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5F590-A54A-4754-B62D-DE1F900DBBD0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578712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C5A4D-07A3-4DF5-A632-9B8CB34E19B7}" type="datetime1">
              <a:rPr lang="de-CH" smtClean="0"/>
              <a:t>02.05.2016</a:t>
            </a:fld>
            <a:endParaRPr lang="de-C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5F590-A54A-4754-B62D-DE1F900DBBD0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68846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0BBD6-A834-4659-9AB0-9294381D2C4D}" type="datetime1">
              <a:rPr lang="de-CH" smtClean="0"/>
              <a:t>02.05.2016</a:t>
            </a:fld>
            <a:endParaRPr lang="de-C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5F590-A54A-4754-B62D-DE1F900DBBD0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0616038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82E98-7964-4B38-A8F0-253BB537DA3E}" type="datetime1">
              <a:rPr lang="de-CH" smtClean="0"/>
              <a:t>02.05.2016</a:t>
            </a:fld>
            <a:endParaRPr lang="de-C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5F590-A54A-4754-B62D-DE1F900DBBD0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619557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B64D7-B4BF-48ED-A9EC-02AB9116D28F}" type="datetime1">
              <a:rPr lang="de-CH" smtClean="0"/>
              <a:t>02.05.2016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5F590-A54A-4754-B62D-DE1F900DBBD0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1549960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DC166-5E86-4629-A442-886E6208F9DE}" type="datetime1">
              <a:rPr lang="de-CH" smtClean="0"/>
              <a:t>02.05.2016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5F590-A54A-4754-B62D-DE1F900DBBD0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826791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781293-6053-4BA4-8302-B517E6241BAB}" type="datetime1">
              <a:rPr lang="de-CH" smtClean="0"/>
              <a:t>02.05.2016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85F590-A54A-4754-B62D-DE1F900DBBD0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267833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CH" dirty="0"/>
              <a:t>Postenblätter </a:t>
            </a:r>
            <a:r>
              <a:rPr lang="de-CH" dirty="0" err="1"/>
              <a:t>Rope</a:t>
            </a:r>
            <a:r>
              <a:rPr lang="de-CH" dirty="0"/>
              <a:t> </a:t>
            </a:r>
            <a:r>
              <a:rPr lang="de-CH" dirty="0" err="1"/>
              <a:t>Skipping</a:t>
            </a:r>
            <a:r>
              <a:rPr lang="de-CH" dirty="0"/>
              <a:t> </a:t>
            </a:r>
            <a:br>
              <a:rPr lang="de-CH" dirty="0"/>
            </a:br>
            <a:r>
              <a:rPr lang="de-CH" dirty="0"/>
              <a:t>– </a:t>
            </a:r>
            <a:br>
              <a:rPr lang="de-CH" dirty="0"/>
            </a:br>
            <a:r>
              <a:rPr lang="de-CH" sz="3323" dirty="0"/>
              <a:t>Doppel mit einem Seil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5747832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000" y="3813713"/>
            <a:ext cx="6480000" cy="1641599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000" y="5638010"/>
            <a:ext cx="6480000" cy="1715294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000" y="7536002"/>
            <a:ext cx="6480000" cy="1842595"/>
          </a:xfrm>
          <a:prstGeom prst="rect">
            <a:avLst/>
          </a:prstGeom>
        </p:spPr>
      </p:pic>
      <p:sp>
        <p:nvSpPr>
          <p:cNvPr id="7" name="Fußzeilenplatzhalter 1"/>
          <p:cNvSpPr>
            <a:spLocks noGrp="1"/>
          </p:cNvSpPr>
          <p:nvPr/>
        </p:nvSpPr>
        <p:spPr>
          <a:xfrm>
            <a:off x="2070667" y="9378597"/>
            <a:ext cx="2716666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CH" dirty="0"/>
              <a:t>Bilder und Beschreibung von </a:t>
            </a:r>
            <a:r>
              <a:rPr lang="de-CH" dirty="0" err="1"/>
              <a:t>Feel</a:t>
            </a:r>
            <a:r>
              <a:rPr lang="de-CH" dirty="0"/>
              <a:t> </a:t>
            </a:r>
            <a:r>
              <a:rPr lang="de-CH" dirty="0" err="1"/>
              <a:t>Your</a:t>
            </a:r>
            <a:r>
              <a:rPr lang="de-CH" dirty="0"/>
              <a:t> Body GMBH ©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189449" y="342900"/>
            <a:ext cx="6480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2800" dirty="0"/>
              <a:t>Lernkarte </a:t>
            </a:r>
            <a:r>
              <a:rPr lang="de-CH" sz="2800" dirty="0" err="1"/>
              <a:t>Rope</a:t>
            </a:r>
            <a:r>
              <a:rPr lang="de-CH" sz="2800" dirty="0"/>
              <a:t> </a:t>
            </a:r>
            <a:r>
              <a:rPr lang="de-CH" sz="2800" dirty="0" err="1"/>
              <a:t>Skipping</a:t>
            </a:r>
            <a:r>
              <a:rPr lang="de-CH" sz="2800" dirty="0"/>
              <a:t> – Doppel mit einem Seil</a:t>
            </a:r>
          </a:p>
          <a:p>
            <a:pPr algn="ctr"/>
            <a:r>
              <a:rPr lang="de-CH" sz="2800" dirty="0"/>
              <a:t>«8»</a:t>
            </a:r>
          </a:p>
        </p:txBody>
      </p:sp>
      <p:cxnSp>
        <p:nvCxnSpPr>
          <p:cNvPr id="9" name="Gerader Verbinder 8"/>
          <p:cNvCxnSpPr/>
          <p:nvPr/>
        </p:nvCxnSpPr>
        <p:spPr>
          <a:xfrm>
            <a:off x="189000" y="1755793"/>
            <a:ext cx="6480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feld 9"/>
          <p:cNvSpPr txBox="1"/>
          <p:nvPr/>
        </p:nvSpPr>
        <p:spPr>
          <a:xfrm>
            <a:off x="0" y="1908807"/>
            <a:ext cx="6480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2000" dirty="0"/>
              <a:t>Beginnt zu zweit mit der Schwierigkeit «Bronze» und versucht euch bei Gelingen mit «</a:t>
            </a:r>
            <a:r>
              <a:rPr lang="de-CH" sz="2000" dirty="0" err="1"/>
              <a:t>Silver</a:t>
            </a:r>
            <a:r>
              <a:rPr lang="de-CH" sz="2000" dirty="0"/>
              <a:t>» und dann «Gold».</a:t>
            </a:r>
          </a:p>
        </p:txBody>
      </p:sp>
      <p:sp>
        <p:nvSpPr>
          <p:cNvPr id="11" name="Rechteck 10"/>
          <p:cNvSpPr/>
          <p:nvPr/>
        </p:nvSpPr>
        <p:spPr>
          <a:xfrm>
            <a:off x="0" y="0"/>
            <a:ext cx="6858000" cy="9906000"/>
          </a:xfrm>
          <a:prstGeom prst="rect">
            <a:avLst/>
          </a:prstGeom>
          <a:solidFill>
            <a:srgbClr val="FFFF00">
              <a:alpha val="1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4437969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CH" dirty="0"/>
              <a:t>Aufgabe zum Posten Doppel mit einem Seil</a:t>
            </a:r>
          </a:p>
        </p:txBody>
      </p:sp>
      <p:cxnSp>
        <p:nvCxnSpPr>
          <p:cNvPr id="4" name="Gerader Verbinder 3"/>
          <p:cNvCxnSpPr/>
          <p:nvPr/>
        </p:nvCxnSpPr>
        <p:spPr>
          <a:xfrm>
            <a:off x="189000" y="2093144"/>
            <a:ext cx="6480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1488" y="2637014"/>
            <a:ext cx="5915025" cy="45982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CH" sz="2400" dirty="0"/>
              <a:t>Übt die Tricks auf den Lernkarten zu zweit. </a:t>
            </a:r>
          </a:p>
          <a:p>
            <a:pPr marL="0" indent="0">
              <a:buNone/>
            </a:pPr>
            <a:endParaRPr lang="de-CH" sz="2400" dirty="0"/>
          </a:p>
          <a:p>
            <a:r>
              <a:rPr lang="de-CH" sz="2400" dirty="0"/>
              <a:t>Hier ist eine Auswahl an Partnertricks, die Ihr in eure </a:t>
            </a:r>
            <a:r>
              <a:rPr lang="de-CH" sz="2400" dirty="0" err="1"/>
              <a:t>Paarkür</a:t>
            </a:r>
            <a:r>
              <a:rPr lang="de-CH" sz="2400" dirty="0"/>
              <a:t> integrieren könnt.</a:t>
            </a:r>
          </a:p>
          <a:p>
            <a:pPr marL="0" indent="0">
              <a:buNone/>
            </a:pPr>
            <a:endParaRPr lang="de-CH" sz="2400" dirty="0"/>
          </a:p>
          <a:p>
            <a:r>
              <a:rPr lang="de-CH" sz="2400" dirty="0"/>
              <a:t>In der Kür müssen mind. 2 davon gezeigt werden.</a:t>
            </a:r>
          </a:p>
        </p:txBody>
      </p:sp>
    </p:spTree>
    <p:extLst>
      <p:ext uri="{BB962C8B-B14F-4D97-AF65-F5344CB8AC3E}">
        <p14:creationId xmlns:p14="http://schemas.microsoft.com/office/powerpoint/2010/main" val="32689652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449" y="7586126"/>
            <a:ext cx="6480000" cy="1792471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449" y="5632906"/>
            <a:ext cx="6480000" cy="1772307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449" y="3554869"/>
            <a:ext cx="6480000" cy="1897125"/>
          </a:xfrm>
          <a:prstGeom prst="rect">
            <a:avLst/>
          </a:prstGeom>
        </p:spPr>
      </p:pic>
      <p:sp>
        <p:nvSpPr>
          <p:cNvPr id="8" name="Fußzeilenplatzhalter 1"/>
          <p:cNvSpPr>
            <a:spLocks noGrp="1"/>
          </p:cNvSpPr>
          <p:nvPr>
            <p:ph type="ftr" sz="quarter" idx="11"/>
          </p:nvPr>
        </p:nvSpPr>
        <p:spPr>
          <a:xfrm>
            <a:off x="2271713" y="9378597"/>
            <a:ext cx="2716666" cy="527403"/>
          </a:xfrm>
        </p:spPr>
        <p:txBody>
          <a:bodyPr/>
          <a:lstStyle/>
          <a:p>
            <a:r>
              <a:rPr lang="de-CH" dirty="0"/>
              <a:t>Bilder und Beschreibung von </a:t>
            </a:r>
            <a:r>
              <a:rPr lang="de-CH" dirty="0" err="1"/>
              <a:t>Feel</a:t>
            </a:r>
            <a:r>
              <a:rPr lang="de-CH" dirty="0"/>
              <a:t> </a:t>
            </a:r>
            <a:r>
              <a:rPr lang="de-CH" dirty="0" err="1"/>
              <a:t>Your</a:t>
            </a:r>
            <a:r>
              <a:rPr lang="de-CH" dirty="0"/>
              <a:t> Body GMBH ©</a:t>
            </a:r>
          </a:p>
        </p:txBody>
      </p:sp>
      <p:sp>
        <p:nvSpPr>
          <p:cNvPr id="2" name="Textfeld 1"/>
          <p:cNvSpPr txBox="1"/>
          <p:nvPr/>
        </p:nvSpPr>
        <p:spPr>
          <a:xfrm>
            <a:off x="189449" y="342900"/>
            <a:ext cx="6480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2800" dirty="0"/>
              <a:t>Lernkarte </a:t>
            </a:r>
            <a:r>
              <a:rPr lang="de-CH" sz="2800" dirty="0" err="1"/>
              <a:t>Rope</a:t>
            </a:r>
            <a:r>
              <a:rPr lang="de-CH" sz="2800" dirty="0"/>
              <a:t> </a:t>
            </a:r>
            <a:r>
              <a:rPr lang="de-CH" sz="2800" dirty="0" err="1"/>
              <a:t>Skipping</a:t>
            </a:r>
            <a:r>
              <a:rPr lang="de-CH" sz="2800" dirty="0"/>
              <a:t> – Doppel mit einem Seil</a:t>
            </a:r>
          </a:p>
          <a:p>
            <a:pPr algn="ctr"/>
            <a:r>
              <a:rPr lang="de-CH" sz="2800" dirty="0"/>
              <a:t>«1»</a:t>
            </a:r>
          </a:p>
        </p:txBody>
      </p:sp>
      <p:sp>
        <p:nvSpPr>
          <p:cNvPr id="10" name="Rechteck 9"/>
          <p:cNvSpPr/>
          <p:nvPr/>
        </p:nvSpPr>
        <p:spPr>
          <a:xfrm>
            <a:off x="0" y="0"/>
            <a:ext cx="6858000" cy="9906000"/>
          </a:xfrm>
          <a:prstGeom prst="rect">
            <a:avLst/>
          </a:prstGeom>
          <a:solidFill>
            <a:srgbClr val="92D050">
              <a:alpha val="1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dirty="0"/>
          </a:p>
        </p:txBody>
      </p:sp>
      <p:sp>
        <p:nvSpPr>
          <p:cNvPr id="9" name="Textfeld 8"/>
          <p:cNvSpPr txBox="1"/>
          <p:nvPr/>
        </p:nvSpPr>
        <p:spPr>
          <a:xfrm>
            <a:off x="0" y="1908807"/>
            <a:ext cx="6480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2000" dirty="0"/>
              <a:t>Beginnt zu zweit mit der Schwierigkeit «Bronze» und versucht euch bei Gelingen mit «</a:t>
            </a:r>
            <a:r>
              <a:rPr lang="de-CH" sz="2000" dirty="0" err="1"/>
              <a:t>Silver</a:t>
            </a:r>
            <a:r>
              <a:rPr lang="de-CH" sz="2000" dirty="0"/>
              <a:t>» und dann «Gold».</a:t>
            </a:r>
          </a:p>
        </p:txBody>
      </p:sp>
      <p:cxnSp>
        <p:nvCxnSpPr>
          <p:cNvPr id="4" name="Gerader Verbinder 3"/>
          <p:cNvCxnSpPr/>
          <p:nvPr/>
        </p:nvCxnSpPr>
        <p:spPr>
          <a:xfrm>
            <a:off x="189000" y="1755793"/>
            <a:ext cx="6480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68955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457" y="5106504"/>
            <a:ext cx="6480000" cy="2104615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457" y="7345897"/>
            <a:ext cx="6480000" cy="2032700"/>
          </a:xfrm>
          <a:prstGeom prst="rect">
            <a:avLst/>
          </a:prstGeom>
        </p:spPr>
      </p:pic>
      <p:pic>
        <p:nvPicPr>
          <p:cNvPr id="2" name="Grafik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1457" y="3064755"/>
            <a:ext cx="6480000" cy="1906971"/>
          </a:xfrm>
          <a:prstGeom prst="rect">
            <a:avLst/>
          </a:prstGeom>
        </p:spPr>
      </p:pic>
      <p:sp>
        <p:nvSpPr>
          <p:cNvPr id="7" name="Fußzeilenplatzhalter 1"/>
          <p:cNvSpPr>
            <a:spLocks noGrp="1"/>
          </p:cNvSpPr>
          <p:nvPr>
            <p:ph type="ftr" sz="quarter" idx="11"/>
          </p:nvPr>
        </p:nvSpPr>
        <p:spPr>
          <a:xfrm>
            <a:off x="2271713" y="9378597"/>
            <a:ext cx="2716666" cy="527403"/>
          </a:xfrm>
        </p:spPr>
        <p:txBody>
          <a:bodyPr/>
          <a:lstStyle/>
          <a:p>
            <a:r>
              <a:rPr lang="de-CH" dirty="0"/>
              <a:t>Bilder und Beschreibung von </a:t>
            </a:r>
            <a:r>
              <a:rPr lang="de-CH" dirty="0" err="1"/>
              <a:t>Feel</a:t>
            </a:r>
            <a:r>
              <a:rPr lang="de-CH" dirty="0"/>
              <a:t> </a:t>
            </a:r>
            <a:r>
              <a:rPr lang="de-CH" dirty="0" err="1"/>
              <a:t>Your</a:t>
            </a:r>
            <a:r>
              <a:rPr lang="de-CH" dirty="0"/>
              <a:t> Body GMBH ©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189449" y="342900"/>
            <a:ext cx="6480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2800" dirty="0"/>
              <a:t>Lernkarte </a:t>
            </a:r>
            <a:r>
              <a:rPr lang="de-CH" sz="2800" dirty="0" err="1"/>
              <a:t>Rope</a:t>
            </a:r>
            <a:r>
              <a:rPr lang="de-CH" sz="2800" dirty="0"/>
              <a:t> </a:t>
            </a:r>
            <a:r>
              <a:rPr lang="de-CH" sz="2800" dirty="0" err="1"/>
              <a:t>Skipping</a:t>
            </a:r>
            <a:r>
              <a:rPr lang="de-CH" sz="2800" dirty="0"/>
              <a:t> – Doppel mit einem Seil</a:t>
            </a:r>
          </a:p>
          <a:p>
            <a:pPr algn="ctr"/>
            <a:r>
              <a:rPr lang="de-CH" sz="2800" dirty="0"/>
              <a:t>«2»</a:t>
            </a:r>
          </a:p>
        </p:txBody>
      </p:sp>
      <p:cxnSp>
        <p:nvCxnSpPr>
          <p:cNvPr id="9" name="Gerader Verbinder 8"/>
          <p:cNvCxnSpPr/>
          <p:nvPr/>
        </p:nvCxnSpPr>
        <p:spPr>
          <a:xfrm>
            <a:off x="189000" y="1755793"/>
            <a:ext cx="6480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feld 9"/>
          <p:cNvSpPr txBox="1"/>
          <p:nvPr/>
        </p:nvSpPr>
        <p:spPr>
          <a:xfrm>
            <a:off x="0" y="1908807"/>
            <a:ext cx="6480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2000" dirty="0"/>
              <a:t>Beginnt zu zweit mit der Schwierigkeit «Bronze» und versucht euch bei Gelingen mit «</a:t>
            </a:r>
            <a:r>
              <a:rPr lang="de-CH" sz="2000" dirty="0" err="1"/>
              <a:t>Silver</a:t>
            </a:r>
            <a:r>
              <a:rPr lang="de-CH" sz="2000" dirty="0"/>
              <a:t>» und dann «Gold».</a:t>
            </a:r>
          </a:p>
        </p:txBody>
      </p:sp>
      <p:sp>
        <p:nvSpPr>
          <p:cNvPr id="11" name="Rechteck 10"/>
          <p:cNvSpPr/>
          <p:nvPr/>
        </p:nvSpPr>
        <p:spPr>
          <a:xfrm>
            <a:off x="0" y="0"/>
            <a:ext cx="6858000" cy="9906000"/>
          </a:xfrm>
          <a:prstGeom prst="rect">
            <a:avLst/>
          </a:prstGeom>
          <a:solidFill>
            <a:srgbClr val="92D050">
              <a:alpha val="1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7660791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000" y="3061154"/>
            <a:ext cx="6480000" cy="2042743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000" y="5226542"/>
            <a:ext cx="6480000" cy="1892060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000" y="7241247"/>
            <a:ext cx="6480000" cy="2137350"/>
          </a:xfrm>
          <a:prstGeom prst="rect">
            <a:avLst/>
          </a:prstGeom>
        </p:spPr>
      </p:pic>
      <p:sp>
        <p:nvSpPr>
          <p:cNvPr id="6" name="Fußzeilenplatzhalter 1"/>
          <p:cNvSpPr>
            <a:spLocks noGrp="1"/>
          </p:cNvSpPr>
          <p:nvPr>
            <p:ph type="ftr" sz="quarter" idx="11"/>
          </p:nvPr>
        </p:nvSpPr>
        <p:spPr>
          <a:xfrm>
            <a:off x="2271713" y="9378597"/>
            <a:ext cx="2716666" cy="527403"/>
          </a:xfrm>
        </p:spPr>
        <p:txBody>
          <a:bodyPr/>
          <a:lstStyle/>
          <a:p>
            <a:r>
              <a:rPr lang="de-CH" dirty="0"/>
              <a:t>Bilder und Beschreibung von </a:t>
            </a:r>
            <a:r>
              <a:rPr lang="de-CH" dirty="0" err="1"/>
              <a:t>Feel</a:t>
            </a:r>
            <a:r>
              <a:rPr lang="de-CH" dirty="0"/>
              <a:t> </a:t>
            </a:r>
            <a:r>
              <a:rPr lang="de-CH" dirty="0" err="1"/>
              <a:t>Your</a:t>
            </a:r>
            <a:r>
              <a:rPr lang="de-CH" dirty="0"/>
              <a:t> Body GMBH ©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189449" y="342900"/>
            <a:ext cx="6480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2800" dirty="0"/>
              <a:t>Lernkarte </a:t>
            </a:r>
            <a:r>
              <a:rPr lang="de-CH" sz="2800" dirty="0" err="1"/>
              <a:t>Rope</a:t>
            </a:r>
            <a:r>
              <a:rPr lang="de-CH" sz="2800" dirty="0"/>
              <a:t> </a:t>
            </a:r>
            <a:r>
              <a:rPr lang="de-CH" sz="2800" dirty="0" err="1"/>
              <a:t>Skipping</a:t>
            </a:r>
            <a:r>
              <a:rPr lang="de-CH" sz="2800" dirty="0"/>
              <a:t> – Doppel mit einem Seil</a:t>
            </a:r>
          </a:p>
          <a:p>
            <a:pPr algn="ctr"/>
            <a:r>
              <a:rPr lang="de-CH" sz="2800" dirty="0"/>
              <a:t>«3»</a:t>
            </a:r>
          </a:p>
        </p:txBody>
      </p:sp>
      <p:cxnSp>
        <p:nvCxnSpPr>
          <p:cNvPr id="8" name="Gerader Verbinder 7"/>
          <p:cNvCxnSpPr/>
          <p:nvPr/>
        </p:nvCxnSpPr>
        <p:spPr>
          <a:xfrm>
            <a:off x="189000" y="1755793"/>
            <a:ext cx="6480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feld 8"/>
          <p:cNvSpPr txBox="1"/>
          <p:nvPr/>
        </p:nvSpPr>
        <p:spPr>
          <a:xfrm>
            <a:off x="0" y="1908807"/>
            <a:ext cx="6480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2000" dirty="0"/>
              <a:t>Beginnt zu zweit mit der Schwierigkeit «Bronze» und versucht euch bei Gelingen mit «</a:t>
            </a:r>
            <a:r>
              <a:rPr lang="de-CH" sz="2000" dirty="0" err="1"/>
              <a:t>Silver</a:t>
            </a:r>
            <a:r>
              <a:rPr lang="de-CH" sz="2000" dirty="0"/>
              <a:t>» und dann «Gold».</a:t>
            </a:r>
          </a:p>
        </p:txBody>
      </p:sp>
      <p:sp>
        <p:nvSpPr>
          <p:cNvPr id="10" name="Rechteck 9"/>
          <p:cNvSpPr/>
          <p:nvPr/>
        </p:nvSpPr>
        <p:spPr>
          <a:xfrm>
            <a:off x="0" y="0"/>
            <a:ext cx="6858000" cy="9906000"/>
          </a:xfrm>
          <a:prstGeom prst="rect">
            <a:avLst/>
          </a:prstGeom>
          <a:solidFill>
            <a:srgbClr val="92D050">
              <a:alpha val="1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4995946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000" y="5240743"/>
            <a:ext cx="6480000" cy="1979144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000" y="7329367"/>
            <a:ext cx="6480000" cy="2049230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000" y="3192172"/>
            <a:ext cx="6480000" cy="1939091"/>
          </a:xfrm>
          <a:prstGeom prst="rect">
            <a:avLst/>
          </a:prstGeom>
        </p:spPr>
      </p:pic>
      <p:sp>
        <p:nvSpPr>
          <p:cNvPr id="6" name="Fußzeilenplatzhalter 1"/>
          <p:cNvSpPr>
            <a:spLocks noGrp="1"/>
          </p:cNvSpPr>
          <p:nvPr>
            <p:ph type="ftr" sz="quarter" idx="11"/>
          </p:nvPr>
        </p:nvSpPr>
        <p:spPr>
          <a:xfrm>
            <a:off x="2070667" y="9378597"/>
            <a:ext cx="2716666" cy="527403"/>
          </a:xfrm>
        </p:spPr>
        <p:txBody>
          <a:bodyPr/>
          <a:lstStyle/>
          <a:p>
            <a:r>
              <a:rPr lang="de-CH" dirty="0"/>
              <a:t>Bilder und Beschreibung von </a:t>
            </a:r>
            <a:r>
              <a:rPr lang="de-CH" dirty="0" err="1"/>
              <a:t>Feel</a:t>
            </a:r>
            <a:r>
              <a:rPr lang="de-CH" dirty="0"/>
              <a:t> </a:t>
            </a:r>
            <a:r>
              <a:rPr lang="de-CH" dirty="0" err="1"/>
              <a:t>Your</a:t>
            </a:r>
            <a:r>
              <a:rPr lang="de-CH" dirty="0"/>
              <a:t> Body GMBH ©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189449" y="342900"/>
            <a:ext cx="6480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2800" dirty="0"/>
              <a:t>Lernkarte </a:t>
            </a:r>
            <a:r>
              <a:rPr lang="de-CH" sz="2800" dirty="0" err="1"/>
              <a:t>Rope</a:t>
            </a:r>
            <a:r>
              <a:rPr lang="de-CH" sz="2800" dirty="0"/>
              <a:t> </a:t>
            </a:r>
            <a:r>
              <a:rPr lang="de-CH" sz="2800" dirty="0" err="1"/>
              <a:t>Skipping</a:t>
            </a:r>
            <a:r>
              <a:rPr lang="de-CH" sz="2800" dirty="0"/>
              <a:t> – Doppel mit einem Seil</a:t>
            </a:r>
          </a:p>
          <a:p>
            <a:pPr algn="ctr"/>
            <a:r>
              <a:rPr lang="de-CH" sz="2800" dirty="0"/>
              <a:t>«4»</a:t>
            </a:r>
          </a:p>
        </p:txBody>
      </p:sp>
      <p:cxnSp>
        <p:nvCxnSpPr>
          <p:cNvPr id="8" name="Gerader Verbinder 7"/>
          <p:cNvCxnSpPr/>
          <p:nvPr/>
        </p:nvCxnSpPr>
        <p:spPr>
          <a:xfrm>
            <a:off x="189000" y="1755793"/>
            <a:ext cx="6480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feld 8"/>
          <p:cNvSpPr txBox="1"/>
          <p:nvPr/>
        </p:nvSpPr>
        <p:spPr>
          <a:xfrm>
            <a:off x="0" y="1908807"/>
            <a:ext cx="6480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2000" dirty="0"/>
              <a:t>Beginnt zu zweit mit der Schwierigkeit «Bronze» und versucht euch bei Gelingen mit «</a:t>
            </a:r>
            <a:r>
              <a:rPr lang="de-CH" sz="2000" dirty="0" err="1"/>
              <a:t>Silver</a:t>
            </a:r>
            <a:r>
              <a:rPr lang="de-CH" sz="2000" dirty="0"/>
              <a:t>» und dann «Gold».</a:t>
            </a:r>
          </a:p>
        </p:txBody>
      </p:sp>
      <p:sp>
        <p:nvSpPr>
          <p:cNvPr id="10" name="Rechteck 9"/>
          <p:cNvSpPr/>
          <p:nvPr/>
        </p:nvSpPr>
        <p:spPr>
          <a:xfrm>
            <a:off x="0" y="0"/>
            <a:ext cx="6858000" cy="9906000"/>
          </a:xfrm>
          <a:prstGeom prst="rect">
            <a:avLst/>
          </a:prstGeom>
          <a:solidFill>
            <a:srgbClr val="92D050">
              <a:alpha val="1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0506043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000" y="3619341"/>
            <a:ext cx="6480000" cy="1832913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000" y="5591619"/>
            <a:ext cx="6480000" cy="1805801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000" y="7536785"/>
            <a:ext cx="6480000" cy="1841812"/>
          </a:xfrm>
          <a:prstGeom prst="rect">
            <a:avLst/>
          </a:prstGeom>
        </p:spPr>
      </p:pic>
      <p:sp>
        <p:nvSpPr>
          <p:cNvPr id="6" name="Fußzeilenplatzhalter 1"/>
          <p:cNvSpPr>
            <a:spLocks noGrp="1"/>
          </p:cNvSpPr>
          <p:nvPr>
            <p:ph type="ftr" sz="quarter" idx="11"/>
          </p:nvPr>
        </p:nvSpPr>
        <p:spPr>
          <a:xfrm>
            <a:off x="2070667" y="9378597"/>
            <a:ext cx="2716666" cy="527403"/>
          </a:xfrm>
        </p:spPr>
        <p:txBody>
          <a:bodyPr/>
          <a:lstStyle/>
          <a:p>
            <a:r>
              <a:rPr lang="de-CH" dirty="0"/>
              <a:t>Bilder und Beschreibung von </a:t>
            </a:r>
            <a:r>
              <a:rPr lang="de-CH" dirty="0" err="1"/>
              <a:t>Feel</a:t>
            </a:r>
            <a:r>
              <a:rPr lang="de-CH" dirty="0"/>
              <a:t> </a:t>
            </a:r>
            <a:r>
              <a:rPr lang="de-CH" dirty="0" err="1"/>
              <a:t>Your</a:t>
            </a:r>
            <a:r>
              <a:rPr lang="de-CH" dirty="0"/>
              <a:t> Body GMBH ©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189449" y="342900"/>
            <a:ext cx="6480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2800" dirty="0"/>
              <a:t>Lernkarte </a:t>
            </a:r>
            <a:r>
              <a:rPr lang="de-CH" sz="2800" dirty="0" err="1"/>
              <a:t>Rope</a:t>
            </a:r>
            <a:r>
              <a:rPr lang="de-CH" sz="2800" dirty="0"/>
              <a:t> </a:t>
            </a:r>
            <a:r>
              <a:rPr lang="de-CH" sz="2800" dirty="0" err="1"/>
              <a:t>Skipping</a:t>
            </a:r>
            <a:r>
              <a:rPr lang="de-CH" sz="2800" dirty="0"/>
              <a:t> – Doppel mit einem Seil</a:t>
            </a:r>
          </a:p>
          <a:p>
            <a:pPr algn="ctr"/>
            <a:r>
              <a:rPr lang="de-CH" sz="2800" dirty="0"/>
              <a:t>«5»</a:t>
            </a:r>
          </a:p>
        </p:txBody>
      </p:sp>
      <p:cxnSp>
        <p:nvCxnSpPr>
          <p:cNvPr id="8" name="Gerader Verbinder 7"/>
          <p:cNvCxnSpPr/>
          <p:nvPr/>
        </p:nvCxnSpPr>
        <p:spPr>
          <a:xfrm>
            <a:off x="189000" y="1755793"/>
            <a:ext cx="6480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feld 8"/>
          <p:cNvSpPr txBox="1"/>
          <p:nvPr/>
        </p:nvSpPr>
        <p:spPr>
          <a:xfrm>
            <a:off x="0" y="1908807"/>
            <a:ext cx="6480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2000" dirty="0"/>
              <a:t>Beginnt zu zweit mit der Schwierigkeit «Bronze» und versucht euch bei Gelingen mit «</a:t>
            </a:r>
            <a:r>
              <a:rPr lang="de-CH" sz="2000" dirty="0" err="1"/>
              <a:t>Silver</a:t>
            </a:r>
            <a:r>
              <a:rPr lang="de-CH" sz="2000" dirty="0"/>
              <a:t>» und dann «Gold».</a:t>
            </a:r>
          </a:p>
        </p:txBody>
      </p:sp>
      <p:sp>
        <p:nvSpPr>
          <p:cNvPr id="10" name="Rechteck 9"/>
          <p:cNvSpPr/>
          <p:nvPr/>
        </p:nvSpPr>
        <p:spPr>
          <a:xfrm>
            <a:off x="0" y="0"/>
            <a:ext cx="6858000" cy="9906000"/>
          </a:xfrm>
          <a:prstGeom prst="rect">
            <a:avLst/>
          </a:prstGeom>
          <a:solidFill>
            <a:srgbClr val="FFFF00">
              <a:alpha val="1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5238568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000" y="3716437"/>
            <a:ext cx="6480000" cy="1744853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000" y="5561379"/>
            <a:ext cx="6480000" cy="1822500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000" y="7483968"/>
            <a:ext cx="6480000" cy="1894629"/>
          </a:xfrm>
          <a:prstGeom prst="rect">
            <a:avLst/>
          </a:prstGeom>
        </p:spPr>
      </p:pic>
      <p:sp>
        <p:nvSpPr>
          <p:cNvPr id="5" name="Fußzeilenplatzhalter 1"/>
          <p:cNvSpPr>
            <a:spLocks noGrp="1"/>
          </p:cNvSpPr>
          <p:nvPr/>
        </p:nvSpPr>
        <p:spPr>
          <a:xfrm>
            <a:off x="2070667" y="9378597"/>
            <a:ext cx="2716666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CH" dirty="0"/>
              <a:t>Bilder und Beschreibung von </a:t>
            </a:r>
            <a:r>
              <a:rPr lang="de-CH" dirty="0" err="1"/>
              <a:t>Feel</a:t>
            </a:r>
            <a:r>
              <a:rPr lang="de-CH" dirty="0"/>
              <a:t> </a:t>
            </a:r>
            <a:r>
              <a:rPr lang="de-CH" dirty="0" err="1"/>
              <a:t>Your</a:t>
            </a:r>
            <a:r>
              <a:rPr lang="de-CH" dirty="0"/>
              <a:t> Body GMBH ©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189449" y="342900"/>
            <a:ext cx="6480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2800" dirty="0"/>
              <a:t>Lernkarte </a:t>
            </a:r>
            <a:r>
              <a:rPr lang="de-CH" sz="2800" dirty="0" err="1"/>
              <a:t>Rope</a:t>
            </a:r>
            <a:r>
              <a:rPr lang="de-CH" sz="2800" dirty="0"/>
              <a:t> </a:t>
            </a:r>
            <a:r>
              <a:rPr lang="de-CH" sz="2800" dirty="0" err="1"/>
              <a:t>Skipping</a:t>
            </a:r>
            <a:r>
              <a:rPr lang="de-CH" sz="2800" dirty="0"/>
              <a:t> – Doppel mit einem Seil</a:t>
            </a:r>
          </a:p>
          <a:p>
            <a:pPr algn="ctr"/>
            <a:r>
              <a:rPr lang="de-CH" sz="2800" dirty="0"/>
              <a:t>«6»</a:t>
            </a:r>
          </a:p>
        </p:txBody>
      </p:sp>
      <p:cxnSp>
        <p:nvCxnSpPr>
          <p:cNvPr id="7" name="Gerader Verbinder 6"/>
          <p:cNvCxnSpPr/>
          <p:nvPr/>
        </p:nvCxnSpPr>
        <p:spPr>
          <a:xfrm>
            <a:off x="189000" y="1755793"/>
            <a:ext cx="6480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feld 7"/>
          <p:cNvSpPr txBox="1"/>
          <p:nvPr/>
        </p:nvSpPr>
        <p:spPr>
          <a:xfrm>
            <a:off x="0" y="1908807"/>
            <a:ext cx="6480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2000" dirty="0"/>
              <a:t>Beginnt zu zweit mit der Schwierigkeit «Bronze» und versucht euch bei Gelingen mit «</a:t>
            </a:r>
            <a:r>
              <a:rPr lang="de-CH" sz="2000" dirty="0" err="1"/>
              <a:t>Silver</a:t>
            </a:r>
            <a:r>
              <a:rPr lang="de-CH" sz="2000" dirty="0"/>
              <a:t>» und dann «Gold».</a:t>
            </a:r>
          </a:p>
        </p:txBody>
      </p:sp>
      <p:sp>
        <p:nvSpPr>
          <p:cNvPr id="9" name="Rechteck 8"/>
          <p:cNvSpPr/>
          <p:nvPr/>
        </p:nvSpPr>
        <p:spPr>
          <a:xfrm>
            <a:off x="0" y="0"/>
            <a:ext cx="6858000" cy="9906000"/>
          </a:xfrm>
          <a:prstGeom prst="rect">
            <a:avLst/>
          </a:prstGeom>
          <a:solidFill>
            <a:srgbClr val="FFFF00">
              <a:alpha val="1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804430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000" y="3447779"/>
            <a:ext cx="6480000" cy="1690971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000" y="5294480"/>
            <a:ext cx="6480000" cy="1964193"/>
          </a:xfrm>
          <a:prstGeom prst="rect">
            <a:avLst/>
          </a:prstGeom>
        </p:spPr>
      </p:pic>
      <p:sp>
        <p:nvSpPr>
          <p:cNvPr id="4" name="Fußzeilenplatzhalter 1"/>
          <p:cNvSpPr>
            <a:spLocks noGrp="1"/>
          </p:cNvSpPr>
          <p:nvPr/>
        </p:nvSpPr>
        <p:spPr>
          <a:xfrm>
            <a:off x="2070667" y="9378597"/>
            <a:ext cx="2716666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CH" dirty="0"/>
              <a:t>Bilder und Beschreibung von </a:t>
            </a:r>
            <a:r>
              <a:rPr lang="de-CH" dirty="0" err="1"/>
              <a:t>Feel</a:t>
            </a:r>
            <a:r>
              <a:rPr lang="de-CH" dirty="0"/>
              <a:t> </a:t>
            </a:r>
            <a:r>
              <a:rPr lang="de-CH" dirty="0" err="1"/>
              <a:t>Your</a:t>
            </a:r>
            <a:r>
              <a:rPr lang="de-CH" dirty="0"/>
              <a:t> Body GMBH ©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189449" y="342900"/>
            <a:ext cx="6480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2800" dirty="0"/>
              <a:t>Lernkarte </a:t>
            </a:r>
            <a:r>
              <a:rPr lang="de-CH" sz="2800" dirty="0" err="1"/>
              <a:t>Rope</a:t>
            </a:r>
            <a:r>
              <a:rPr lang="de-CH" sz="2800" dirty="0"/>
              <a:t> </a:t>
            </a:r>
            <a:r>
              <a:rPr lang="de-CH" sz="2800" dirty="0" err="1"/>
              <a:t>Skipping</a:t>
            </a:r>
            <a:r>
              <a:rPr lang="de-CH" sz="2800" dirty="0"/>
              <a:t> – Doppel mit einem Seil</a:t>
            </a:r>
          </a:p>
          <a:p>
            <a:pPr algn="ctr"/>
            <a:r>
              <a:rPr lang="de-CH" sz="2800" dirty="0"/>
              <a:t>«7»</a:t>
            </a:r>
          </a:p>
        </p:txBody>
      </p:sp>
      <p:cxnSp>
        <p:nvCxnSpPr>
          <p:cNvPr id="6" name="Gerader Verbinder 5"/>
          <p:cNvCxnSpPr/>
          <p:nvPr/>
        </p:nvCxnSpPr>
        <p:spPr>
          <a:xfrm>
            <a:off x="189000" y="1755793"/>
            <a:ext cx="6480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feld 6"/>
          <p:cNvSpPr txBox="1"/>
          <p:nvPr/>
        </p:nvSpPr>
        <p:spPr>
          <a:xfrm>
            <a:off x="0" y="1908807"/>
            <a:ext cx="6480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2000" dirty="0"/>
              <a:t>Beginnt zu zweit mit der Schwierigkeit «Bronze» und versucht euch bei Gelingen mit «</a:t>
            </a:r>
            <a:r>
              <a:rPr lang="de-CH" sz="2000" dirty="0" err="1"/>
              <a:t>Silver</a:t>
            </a:r>
            <a:r>
              <a:rPr lang="de-CH" sz="2000" dirty="0"/>
              <a:t>».</a:t>
            </a:r>
          </a:p>
        </p:txBody>
      </p:sp>
      <p:sp>
        <p:nvSpPr>
          <p:cNvPr id="8" name="Rechteck 7"/>
          <p:cNvSpPr/>
          <p:nvPr/>
        </p:nvSpPr>
        <p:spPr>
          <a:xfrm>
            <a:off x="0" y="0"/>
            <a:ext cx="6858000" cy="9906000"/>
          </a:xfrm>
          <a:prstGeom prst="rect">
            <a:avLst/>
          </a:prstGeom>
          <a:solidFill>
            <a:srgbClr val="FFFF00">
              <a:alpha val="1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45861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384</Words>
  <Application>Microsoft Office PowerPoint</Application>
  <PresentationFormat>A4-Papier (210 x 297 mm)</PresentationFormat>
  <Paragraphs>39</Paragraphs>
  <Slides>10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</vt:lpstr>
      <vt:lpstr>Postenblätter Rope Skipping  –  Doppel mit einem Seil</vt:lpstr>
      <vt:lpstr>Aufgabe zum Posten Doppel mit einem Seil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Postenblätter Rope Skipping</dc:title>
  <dc:creator>Patrick Sumi</dc:creator>
  <cp:lastModifiedBy>Patrick Sumi</cp:lastModifiedBy>
  <cp:revision>25</cp:revision>
  <cp:lastPrinted>2016-04-24T10:54:29Z</cp:lastPrinted>
  <dcterms:created xsi:type="dcterms:W3CDTF">2016-04-22T15:17:22Z</dcterms:created>
  <dcterms:modified xsi:type="dcterms:W3CDTF">2016-05-02T15:22:38Z</dcterms:modified>
</cp:coreProperties>
</file>