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7" autoAdjust="0"/>
    <p:restoredTop sz="94660"/>
  </p:normalViewPr>
  <p:slideViewPr>
    <p:cSldViewPr snapToGrid="0">
      <p:cViewPr>
        <p:scale>
          <a:sx n="100" d="100"/>
          <a:sy n="100" d="100"/>
        </p:scale>
        <p:origin x="36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90582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04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6401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69820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5043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43024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2416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6611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8832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075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31167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C6F41-FB10-4494-A45A-CF345897E159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8CE69-BD8F-4799-B320-88E9BDB8E96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3573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5" t="22668" r="5833" b="16154"/>
          <a:stretch/>
        </p:blipFill>
        <p:spPr>
          <a:xfrm>
            <a:off x="592665" y="2025650"/>
            <a:ext cx="8720670" cy="42291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71500" y="457200"/>
            <a:ext cx="8731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dirty="0"/>
              <a:t>Acht Grundsprünge</a:t>
            </a:r>
          </a:p>
        </p:txBody>
      </p:sp>
    </p:spTree>
    <p:extLst>
      <p:ext uri="{BB962C8B-B14F-4D97-AF65-F5344CB8AC3E}">
        <p14:creationId xmlns:p14="http://schemas.microsoft.com/office/powerpoint/2010/main" val="4260664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</Words>
  <Application>Microsoft Office PowerPoint</Application>
  <PresentationFormat>A4-Papier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Patrick Sumi</dc:creator>
  <cp:lastModifiedBy>Patrick Sumi</cp:lastModifiedBy>
  <cp:revision>2</cp:revision>
  <dcterms:created xsi:type="dcterms:W3CDTF">2016-05-02T14:46:06Z</dcterms:created>
  <dcterms:modified xsi:type="dcterms:W3CDTF">2016-05-02T15:12:46Z</dcterms:modified>
</cp:coreProperties>
</file>