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>
        <p:scale>
          <a:sx n="70" d="100"/>
          <a:sy n="70" d="100"/>
        </p:scale>
        <p:origin x="19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753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524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697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8743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0060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39956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8571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102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37395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93336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43864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8EFE9-E7C8-4FCE-BC1B-7128D90CEF5C}" type="datetimeFigureOut">
              <a:rPr lang="de-CH" smtClean="0"/>
              <a:t>02.05.2016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891CD-1655-4CF9-976F-9FB61D7184B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645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feelyourbody.ch/videos/index.php?rubrik=2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Postenblätter </a:t>
            </a:r>
            <a:r>
              <a:rPr lang="de-CH" dirty="0" err="1"/>
              <a:t>Rope</a:t>
            </a:r>
            <a:r>
              <a:rPr lang="de-CH" dirty="0"/>
              <a:t> </a:t>
            </a:r>
            <a:r>
              <a:rPr lang="de-CH" dirty="0" err="1"/>
              <a:t>Skipping</a:t>
            </a:r>
            <a:r>
              <a:rPr lang="de-CH" dirty="0"/>
              <a:t> </a:t>
            </a:r>
            <a:r>
              <a:rPr lang="de-CH" sz="2700" dirty="0"/>
              <a:t>– Einzel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5989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Aufgabe zum Posten Einzel / Synchron</a:t>
            </a:r>
          </a:p>
        </p:txBody>
      </p:sp>
      <p:cxnSp>
        <p:nvCxnSpPr>
          <p:cNvPr id="4" name="Gerader Verbinder 3"/>
          <p:cNvCxnSpPr/>
          <p:nvPr/>
        </p:nvCxnSpPr>
        <p:spPr>
          <a:xfrm>
            <a:off x="189000" y="2093144"/>
            <a:ext cx="648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1488" y="2637013"/>
            <a:ext cx="5915025" cy="59212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CH" sz="2400" dirty="0"/>
              <a:t>Übt die Tricks aus den Lernvideos einzeln und zu zweit synchron. </a:t>
            </a:r>
          </a:p>
          <a:p>
            <a:pPr marL="0" indent="0">
              <a:buNone/>
            </a:pPr>
            <a:endParaRPr lang="de-CH" sz="2400" dirty="0"/>
          </a:p>
          <a:p>
            <a:r>
              <a:rPr lang="de-CH" sz="2400"/>
              <a:t>National Crack </a:t>
            </a:r>
            <a:r>
              <a:rPr lang="de-CH" sz="2400" dirty="0"/>
              <a:t>1-8:</a:t>
            </a:r>
          </a:p>
          <a:p>
            <a:pPr marL="0" indent="0">
              <a:buNone/>
            </a:pPr>
            <a:r>
              <a:rPr lang="de-CH" sz="2400" dirty="0"/>
              <a:t>	Diese Sprünge beherrscht ihr bereits.</a:t>
            </a:r>
          </a:p>
          <a:p>
            <a:pPr marL="0" indent="0">
              <a:buNone/>
            </a:pPr>
            <a:endParaRPr lang="de-CH" sz="2400" dirty="0"/>
          </a:p>
          <a:p>
            <a:r>
              <a:rPr lang="de-CH" sz="2400" dirty="0"/>
              <a:t>Europe Crack 1-8:</a:t>
            </a:r>
          </a:p>
          <a:p>
            <a:pPr marL="0" indent="0">
              <a:buNone/>
            </a:pPr>
            <a:r>
              <a:rPr lang="de-CH" sz="2400" dirty="0"/>
              <a:t>	Aus diesen Tricks sind 3 im Pflichtteil 	vorhanden.</a:t>
            </a:r>
            <a:endParaRPr lang="de-CH" sz="2100" dirty="0"/>
          </a:p>
          <a:p>
            <a:pPr marL="0" indent="0">
              <a:buNone/>
            </a:pPr>
            <a:endParaRPr lang="de-CH" sz="2400" dirty="0"/>
          </a:p>
          <a:p>
            <a:r>
              <a:rPr lang="de-CH" sz="2400" dirty="0"/>
              <a:t>World Crack 1-7:</a:t>
            </a:r>
          </a:p>
          <a:p>
            <a:pPr marL="0" indent="0">
              <a:buNone/>
            </a:pPr>
            <a:r>
              <a:rPr lang="de-CH" sz="2400" dirty="0"/>
              <a:t>	Mit diesen Tricks könnt ihr in der Partnerkür 	Zusatzpunkte sammeln.</a:t>
            </a:r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r>
              <a:rPr lang="de-CH" sz="1900" dirty="0"/>
              <a:t>(Schwierigere Sprünge geben bei der Kür Pluspunkte)</a:t>
            </a:r>
            <a:endParaRPr lang="de-CH" sz="2400" dirty="0"/>
          </a:p>
        </p:txBody>
      </p:sp>
      <p:sp>
        <p:nvSpPr>
          <p:cNvPr id="5" name="Textfeld 4"/>
          <p:cNvSpPr txBox="1"/>
          <p:nvPr/>
        </p:nvSpPr>
        <p:spPr>
          <a:xfrm>
            <a:off x="189000" y="8907235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dirty="0"/>
              <a:t>Die Lernvideos sind auf der Webseite </a:t>
            </a:r>
            <a:r>
              <a:rPr lang="de-CH" sz="1200" dirty="0">
                <a:hlinkClick r:id="rId2"/>
              </a:rPr>
              <a:t>http://feelyourbody.ch/videos/index.php?rubrik=25</a:t>
            </a:r>
            <a:r>
              <a:rPr lang="de-CH" sz="1200" dirty="0"/>
              <a:t> der </a:t>
            </a:r>
            <a:r>
              <a:rPr lang="de-CH" sz="1200" dirty="0" err="1"/>
              <a:t>Feel</a:t>
            </a:r>
            <a:r>
              <a:rPr lang="de-CH" sz="1200" dirty="0"/>
              <a:t> </a:t>
            </a:r>
            <a:r>
              <a:rPr lang="de-CH" sz="1200" dirty="0" err="1"/>
              <a:t>Your</a:t>
            </a:r>
            <a:r>
              <a:rPr lang="de-CH" sz="1200" dirty="0"/>
              <a:t> Body GMBH© zu finden</a:t>
            </a:r>
          </a:p>
        </p:txBody>
      </p:sp>
    </p:spTree>
    <p:extLst>
      <p:ext uri="{BB962C8B-B14F-4D97-AF65-F5344CB8AC3E}">
        <p14:creationId xmlns:p14="http://schemas.microsoft.com/office/powerpoint/2010/main" val="3091793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t="12370" r="6108" b="6953"/>
          <a:stretch/>
        </p:blipFill>
        <p:spPr>
          <a:xfrm>
            <a:off x="336042" y="668935"/>
            <a:ext cx="6185916" cy="856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9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A4-Papier (210 x 297 mm)</PresentationFormat>
  <Paragraphs>18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Postenblätter Rope Skipping – Einzel</vt:lpstr>
      <vt:lpstr>Aufgabe zum Posten Einzel / Synchron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Postenblätter Rope Skipping – Einzel</dc:title>
  <dc:creator>Patrick Sumi</dc:creator>
  <cp:lastModifiedBy>Patrick Sumi</cp:lastModifiedBy>
  <cp:revision>9</cp:revision>
  <dcterms:created xsi:type="dcterms:W3CDTF">2016-04-22T15:52:08Z</dcterms:created>
  <dcterms:modified xsi:type="dcterms:W3CDTF">2016-05-02T15:19:34Z</dcterms:modified>
</cp:coreProperties>
</file>