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9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420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0662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2288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0085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67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8264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2719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8193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2103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053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98407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00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Postenblatt Musik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549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Aufgabe zum Posten Musik</a:t>
            </a:r>
          </a:p>
        </p:txBody>
      </p:sp>
      <p:cxnSp>
        <p:nvCxnSpPr>
          <p:cNvPr id="4" name="Gerader Verbinder 3"/>
          <p:cNvCxnSpPr/>
          <p:nvPr/>
        </p:nvCxnSpPr>
        <p:spPr>
          <a:xfrm>
            <a:off x="189000" y="2093144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1488" y="2637014"/>
            <a:ext cx="5915025" cy="4598287"/>
          </a:xfrm>
        </p:spPr>
        <p:txBody>
          <a:bodyPr>
            <a:normAutofit fontScale="92500"/>
          </a:bodyPr>
          <a:lstStyle/>
          <a:p>
            <a:r>
              <a:rPr lang="de-CH" sz="2400" dirty="0"/>
              <a:t>Hört euch die Musikstücke ein mal an und diskutiert welches Stück am besten zu einer Kür passt.</a:t>
            </a:r>
          </a:p>
          <a:p>
            <a:pPr marL="342900" lvl="1" indent="0">
              <a:buNone/>
            </a:pPr>
            <a:r>
              <a:rPr lang="de-CH" sz="2100" dirty="0"/>
              <a:t>	</a:t>
            </a:r>
          </a:p>
          <a:p>
            <a:pPr marL="342900" lvl="1" indent="0">
              <a:buNone/>
            </a:pPr>
            <a:r>
              <a:rPr lang="de-CH" sz="2100" dirty="0"/>
              <a:t>	1) Sheryl </a:t>
            </a:r>
            <a:r>
              <a:rPr lang="de-CH" sz="2100" dirty="0" err="1"/>
              <a:t>Crow</a:t>
            </a:r>
            <a:r>
              <a:rPr lang="de-CH" sz="2100" dirty="0"/>
              <a:t>: Fight </a:t>
            </a:r>
            <a:r>
              <a:rPr lang="de-CH" sz="2100" dirty="0" err="1"/>
              <a:t>for</a:t>
            </a:r>
            <a:r>
              <a:rPr lang="de-CH" sz="2100" dirty="0"/>
              <a:t> </a:t>
            </a:r>
            <a:r>
              <a:rPr lang="de-CH" sz="2100" dirty="0" err="1"/>
              <a:t>this</a:t>
            </a:r>
            <a:r>
              <a:rPr lang="de-CH" sz="2100" dirty="0"/>
              <a:t> </a:t>
            </a:r>
            <a:r>
              <a:rPr lang="de-CH" sz="2100" dirty="0" err="1"/>
              <a:t>love</a:t>
            </a:r>
            <a:r>
              <a:rPr lang="de-CH" sz="2100" dirty="0"/>
              <a:t>		126 </a:t>
            </a:r>
            <a:r>
              <a:rPr lang="de-CH" sz="2100" dirty="0" err="1"/>
              <a:t>bpm</a:t>
            </a:r>
            <a:endParaRPr lang="de-CH" sz="2100" dirty="0"/>
          </a:p>
          <a:p>
            <a:pPr marL="342900" lvl="1" indent="0">
              <a:buNone/>
            </a:pPr>
            <a:r>
              <a:rPr lang="de-CH" sz="2100" dirty="0"/>
              <a:t>	2) Black </a:t>
            </a:r>
            <a:r>
              <a:rPr lang="de-CH" sz="2100" dirty="0" err="1"/>
              <a:t>Eyed</a:t>
            </a:r>
            <a:r>
              <a:rPr lang="de-CH" sz="2100" dirty="0"/>
              <a:t> </a:t>
            </a:r>
            <a:r>
              <a:rPr lang="de-CH" sz="2100" dirty="0" err="1"/>
              <a:t>Peace</a:t>
            </a:r>
            <a:r>
              <a:rPr lang="de-CH" sz="2100" dirty="0"/>
              <a:t>: Boom </a:t>
            </a:r>
            <a:r>
              <a:rPr lang="de-CH" sz="2100" dirty="0" err="1"/>
              <a:t>boom</a:t>
            </a:r>
            <a:r>
              <a:rPr lang="de-CH" sz="2100" dirty="0"/>
              <a:t> </a:t>
            </a:r>
            <a:r>
              <a:rPr lang="de-CH" sz="2100" dirty="0" err="1"/>
              <a:t>pow</a:t>
            </a:r>
            <a:r>
              <a:rPr lang="de-CH" sz="2100" dirty="0"/>
              <a:t>	130 </a:t>
            </a:r>
            <a:r>
              <a:rPr lang="de-CH" sz="2100" dirty="0" err="1"/>
              <a:t>bpm</a:t>
            </a:r>
            <a:endParaRPr lang="de-CH" sz="2100" dirty="0"/>
          </a:p>
          <a:p>
            <a:pPr marL="342900" lvl="1" indent="0">
              <a:buNone/>
            </a:pPr>
            <a:r>
              <a:rPr lang="de-CH" sz="2100" dirty="0"/>
              <a:t>	3) David </a:t>
            </a:r>
            <a:r>
              <a:rPr lang="de-CH" sz="2100" dirty="0" err="1"/>
              <a:t>Guetta</a:t>
            </a:r>
            <a:r>
              <a:rPr lang="de-CH" sz="2100" dirty="0"/>
              <a:t>: Love </a:t>
            </a:r>
            <a:r>
              <a:rPr lang="de-CH" sz="2100" dirty="0" err="1"/>
              <a:t>is</a:t>
            </a:r>
            <a:r>
              <a:rPr lang="de-CH" sz="2100" dirty="0"/>
              <a:t> </a:t>
            </a:r>
            <a:r>
              <a:rPr lang="de-CH" sz="2100" dirty="0" err="1"/>
              <a:t>gone</a:t>
            </a:r>
            <a:r>
              <a:rPr lang="de-CH" sz="2100" dirty="0"/>
              <a:t>		132 </a:t>
            </a:r>
            <a:r>
              <a:rPr lang="de-CH" sz="2100" dirty="0" err="1"/>
              <a:t>bpm</a:t>
            </a:r>
            <a:endParaRPr lang="de-CH" sz="2100" dirty="0"/>
          </a:p>
          <a:p>
            <a:pPr marL="342900" lvl="1" indent="0">
              <a:buNone/>
            </a:pPr>
            <a:r>
              <a:rPr lang="de-CH" sz="2100" dirty="0"/>
              <a:t>	4) </a:t>
            </a:r>
            <a:r>
              <a:rPr lang="de-CH" sz="2100" dirty="0" err="1"/>
              <a:t>Rednex</a:t>
            </a:r>
            <a:r>
              <a:rPr lang="de-CH" sz="2100" dirty="0"/>
              <a:t>: Cotton Eye Joe			135 </a:t>
            </a:r>
            <a:r>
              <a:rPr lang="de-CH" sz="2100" dirty="0" err="1"/>
              <a:t>bpm</a:t>
            </a:r>
            <a:endParaRPr lang="de-CH" sz="2100" dirty="0"/>
          </a:p>
          <a:p>
            <a:pPr marL="342900" lvl="1" indent="0">
              <a:buNone/>
            </a:pPr>
            <a:endParaRPr lang="de-CH" sz="2100" dirty="0"/>
          </a:p>
          <a:p>
            <a:pPr marL="342900" lvl="1" indent="0">
              <a:buNone/>
            </a:pPr>
            <a:endParaRPr lang="de-CH" sz="2100" dirty="0"/>
          </a:p>
          <a:p>
            <a:r>
              <a:rPr lang="de-CH" sz="2400" dirty="0"/>
              <a:t>Spielt die Musik nochmals ab und übt die Grundsprünge / (Kür-Pflichtteil) zu den verschiedenen Tempi.</a:t>
            </a:r>
          </a:p>
        </p:txBody>
      </p:sp>
      <p:pic>
        <p:nvPicPr>
          <p:cNvPr id="6" name="Inhaltsplatzhalt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946" y="7171291"/>
            <a:ext cx="330810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89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</Words>
  <Application>Microsoft Office PowerPoint</Application>
  <PresentationFormat>A4-Papier (210 x 297 mm)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Postenblatt Musik</vt:lpstr>
      <vt:lpstr>Aufgabe zum Posten Musik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Postenblatt Musik</dc:title>
  <dc:creator>Patrick Sumi</dc:creator>
  <cp:lastModifiedBy>Patrick Sumi</cp:lastModifiedBy>
  <cp:revision>8</cp:revision>
  <dcterms:created xsi:type="dcterms:W3CDTF">2016-04-22T15:54:18Z</dcterms:created>
  <dcterms:modified xsi:type="dcterms:W3CDTF">2016-05-02T15:25:56Z</dcterms:modified>
</cp:coreProperties>
</file>