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3" autoAdjust="0"/>
    <p:restoredTop sz="94660"/>
  </p:normalViewPr>
  <p:slideViewPr>
    <p:cSldViewPr snapToGrid="0">
      <p:cViewPr varScale="1">
        <p:scale>
          <a:sx n="46" d="100"/>
          <a:sy n="46" d="100"/>
        </p:scale>
        <p:origin x="1308" y="48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2C668-58F5-4AD7-9705-701ECD94BA74}" type="datetimeFigureOut">
              <a:rPr lang="de-CH" smtClean="0"/>
              <a:t>02.05.2016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32900-9AB5-4524-ADEC-B10402AA36F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54202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2C668-58F5-4AD7-9705-701ECD94BA74}" type="datetimeFigureOut">
              <a:rPr lang="de-CH" smtClean="0"/>
              <a:t>02.05.2016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32900-9AB5-4524-ADEC-B10402AA36F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4106625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2C668-58F5-4AD7-9705-701ECD94BA74}" type="datetimeFigureOut">
              <a:rPr lang="de-CH" smtClean="0"/>
              <a:t>02.05.2016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32900-9AB5-4524-ADEC-B10402AA36F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422889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2C668-58F5-4AD7-9705-701ECD94BA74}" type="datetimeFigureOut">
              <a:rPr lang="de-CH" smtClean="0"/>
              <a:t>02.05.2016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32900-9AB5-4524-ADEC-B10402AA36F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2008556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2C668-58F5-4AD7-9705-701ECD94BA74}" type="datetimeFigureOut">
              <a:rPr lang="de-CH" smtClean="0"/>
              <a:t>02.05.2016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32900-9AB5-4524-ADEC-B10402AA36F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16778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2C668-58F5-4AD7-9705-701ECD94BA74}" type="datetimeFigureOut">
              <a:rPr lang="de-CH" smtClean="0"/>
              <a:t>02.05.2016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32900-9AB5-4524-ADEC-B10402AA36F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826469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2C668-58F5-4AD7-9705-701ECD94BA74}" type="datetimeFigureOut">
              <a:rPr lang="de-CH" smtClean="0"/>
              <a:t>02.05.2016</a:t>
            </a:fld>
            <a:endParaRPr lang="de-C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32900-9AB5-4524-ADEC-B10402AA36F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802719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2C668-58F5-4AD7-9705-701ECD94BA74}" type="datetimeFigureOut">
              <a:rPr lang="de-CH" smtClean="0"/>
              <a:t>02.05.2016</a:t>
            </a:fld>
            <a:endParaRPr lang="de-C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32900-9AB5-4524-ADEC-B10402AA36F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819374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2C668-58F5-4AD7-9705-701ECD94BA74}" type="datetimeFigureOut">
              <a:rPr lang="de-CH" smtClean="0"/>
              <a:t>02.05.2016</a:t>
            </a:fld>
            <a:endParaRPr lang="de-C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32900-9AB5-4524-ADEC-B10402AA36F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3521039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2C668-58F5-4AD7-9705-701ECD94BA74}" type="datetimeFigureOut">
              <a:rPr lang="de-CH" smtClean="0"/>
              <a:t>02.05.2016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32900-9AB5-4524-ADEC-B10402AA36F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505386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2C668-58F5-4AD7-9705-701ECD94BA74}" type="datetimeFigureOut">
              <a:rPr lang="de-CH" smtClean="0"/>
              <a:t>02.05.2016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32900-9AB5-4524-ADEC-B10402AA36F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398407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72C668-58F5-4AD7-9705-701ECD94BA74}" type="datetimeFigureOut">
              <a:rPr lang="de-CH" smtClean="0"/>
              <a:t>02.05.2016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A32900-9AB5-4524-ADEC-B10402AA36F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25006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 dirty="0"/>
              <a:t>Pflichtkürteil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CH" dirty="0"/>
              <a:t>Musik: ca. 130 </a:t>
            </a:r>
            <a:r>
              <a:rPr lang="de-CH" dirty="0" err="1"/>
              <a:t>bpm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154971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feld 38"/>
          <p:cNvSpPr txBox="1"/>
          <p:nvPr/>
        </p:nvSpPr>
        <p:spPr>
          <a:xfrm>
            <a:off x="963168" y="914400"/>
            <a:ext cx="4937760" cy="8956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dirty="0"/>
              <a:t>National Crack (einzeln)</a:t>
            </a:r>
          </a:p>
          <a:p>
            <a:pPr marL="285750" indent="-285750">
              <a:buFontTx/>
              <a:buChar char="-"/>
            </a:pPr>
            <a:r>
              <a:rPr lang="de-CH" dirty="0"/>
              <a:t>Skier (ein Takt)</a:t>
            </a:r>
          </a:p>
          <a:p>
            <a:pPr marL="285750" indent="-285750">
              <a:buFontTx/>
              <a:buChar char="-"/>
            </a:pPr>
            <a:r>
              <a:rPr lang="de-CH" dirty="0"/>
              <a:t>Side </a:t>
            </a:r>
            <a:r>
              <a:rPr lang="de-CH" dirty="0" err="1"/>
              <a:t>Straddle</a:t>
            </a:r>
            <a:r>
              <a:rPr lang="de-CH" dirty="0"/>
              <a:t> (zwei Takte)</a:t>
            </a:r>
          </a:p>
          <a:p>
            <a:pPr marL="285750" indent="-285750">
              <a:buFontTx/>
              <a:buChar char="-"/>
            </a:pPr>
            <a:r>
              <a:rPr lang="de-CH" dirty="0"/>
              <a:t>Side </a:t>
            </a:r>
            <a:r>
              <a:rPr lang="de-CH" dirty="0" err="1"/>
              <a:t>Step</a:t>
            </a:r>
            <a:r>
              <a:rPr lang="de-CH" dirty="0"/>
              <a:t> (zwei Takte)</a:t>
            </a:r>
          </a:p>
          <a:p>
            <a:pPr marL="285750" indent="-285750">
              <a:buFontTx/>
              <a:buChar char="-"/>
            </a:pPr>
            <a:r>
              <a:rPr lang="de-CH" dirty="0" err="1"/>
              <a:t>Twister</a:t>
            </a:r>
            <a:r>
              <a:rPr lang="de-CH" dirty="0"/>
              <a:t> (ein Takt)</a:t>
            </a:r>
          </a:p>
          <a:p>
            <a:pPr marL="285750" indent="-285750">
              <a:buFontTx/>
              <a:buChar char="-"/>
            </a:pPr>
            <a:r>
              <a:rPr lang="de-CH" dirty="0"/>
              <a:t>Kick </a:t>
            </a:r>
            <a:r>
              <a:rPr lang="de-CH" dirty="0" err="1"/>
              <a:t>Step</a:t>
            </a:r>
            <a:r>
              <a:rPr lang="de-CH" dirty="0"/>
              <a:t> (zwei Takte)</a:t>
            </a:r>
          </a:p>
          <a:p>
            <a:pPr marL="285750" indent="-285750">
              <a:buFontTx/>
              <a:buChar char="-"/>
            </a:pPr>
            <a:r>
              <a:rPr lang="de-CH" dirty="0"/>
              <a:t>Bell (ein Takt)</a:t>
            </a:r>
          </a:p>
          <a:p>
            <a:pPr marL="285750" indent="-285750">
              <a:buFontTx/>
              <a:buChar char="-"/>
            </a:pPr>
            <a:r>
              <a:rPr lang="de-CH" dirty="0"/>
              <a:t>Forward </a:t>
            </a:r>
            <a:r>
              <a:rPr lang="de-CH" dirty="0" err="1"/>
              <a:t>Straddle</a:t>
            </a:r>
            <a:r>
              <a:rPr lang="de-CH" dirty="0"/>
              <a:t> (ein Takt)</a:t>
            </a:r>
          </a:p>
          <a:p>
            <a:pPr marL="285750" indent="-285750">
              <a:buFontTx/>
              <a:buChar char="-"/>
            </a:pPr>
            <a:r>
              <a:rPr lang="de-CH" dirty="0"/>
              <a:t>High </a:t>
            </a:r>
            <a:r>
              <a:rPr lang="de-CH" dirty="0" err="1"/>
              <a:t>Step</a:t>
            </a:r>
            <a:r>
              <a:rPr lang="de-CH" dirty="0"/>
              <a:t> (zwei Takte)</a:t>
            </a:r>
          </a:p>
          <a:p>
            <a:pPr marL="285750" indent="-285750">
              <a:buFontTx/>
              <a:buChar char="-"/>
            </a:pPr>
            <a:endParaRPr lang="de-CH" dirty="0"/>
          </a:p>
          <a:p>
            <a:r>
              <a:rPr lang="de-CH" dirty="0"/>
              <a:t>Europe Crack (einzeln)</a:t>
            </a:r>
          </a:p>
          <a:p>
            <a:pPr marL="285750" indent="-285750">
              <a:buFontTx/>
              <a:buChar char="-"/>
            </a:pPr>
            <a:r>
              <a:rPr lang="de-CH" dirty="0"/>
              <a:t>Side Swing – Easy Jump (ein Takt)</a:t>
            </a:r>
          </a:p>
          <a:p>
            <a:pPr marL="285750" indent="-285750">
              <a:buFontTx/>
              <a:buChar char="-"/>
            </a:pPr>
            <a:r>
              <a:rPr lang="de-CH" dirty="0"/>
              <a:t>X-</a:t>
            </a:r>
            <a:r>
              <a:rPr lang="de-CH" dirty="0" err="1"/>
              <a:t>It</a:t>
            </a:r>
            <a:r>
              <a:rPr lang="de-CH" dirty="0"/>
              <a:t> (zwei Takte)</a:t>
            </a:r>
          </a:p>
          <a:p>
            <a:pPr marL="285750" indent="-285750">
              <a:buFontTx/>
              <a:buChar char="-"/>
            </a:pPr>
            <a:r>
              <a:rPr lang="de-CH" dirty="0" err="1"/>
              <a:t>Heelclick</a:t>
            </a:r>
            <a:r>
              <a:rPr lang="de-CH" dirty="0"/>
              <a:t> (zwei Takte)</a:t>
            </a:r>
          </a:p>
          <a:p>
            <a:pPr marL="285750" indent="-285750">
              <a:buFontTx/>
              <a:buChar char="-"/>
            </a:pPr>
            <a:r>
              <a:rPr lang="de-CH" dirty="0"/>
              <a:t>Half Turn (ein Takt)</a:t>
            </a:r>
          </a:p>
          <a:p>
            <a:pPr marL="285750" indent="-285750">
              <a:buFontTx/>
              <a:buChar char="-"/>
            </a:pPr>
            <a:r>
              <a:rPr lang="de-CH" dirty="0"/>
              <a:t>Kick </a:t>
            </a:r>
            <a:r>
              <a:rPr lang="de-CH" dirty="0" err="1"/>
              <a:t>Step</a:t>
            </a:r>
            <a:r>
              <a:rPr lang="de-CH" dirty="0"/>
              <a:t> </a:t>
            </a:r>
            <a:r>
              <a:rPr lang="de-CH" dirty="0" err="1"/>
              <a:t>Direct</a:t>
            </a:r>
            <a:r>
              <a:rPr lang="de-CH" dirty="0"/>
              <a:t> (ein Takt)</a:t>
            </a:r>
          </a:p>
          <a:p>
            <a:pPr marL="285750" indent="-285750">
              <a:buFontTx/>
              <a:buChar char="-"/>
            </a:pPr>
            <a:r>
              <a:rPr lang="de-CH" dirty="0" err="1"/>
              <a:t>Criss</a:t>
            </a:r>
            <a:r>
              <a:rPr lang="de-CH" dirty="0"/>
              <a:t> Cross (ein Takt)</a:t>
            </a:r>
          </a:p>
          <a:p>
            <a:pPr marL="285750" indent="-285750">
              <a:buFontTx/>
              <a:buChar char="-"/>
            </a:pPr>
            <a:r>
              <a:rPr lang="de-CH" dirty="0" err="1"/>
              <a:t>Heel</a:t>
            </a:r>
            <a:r>
              <a:rPr lang="de-CH" dirty="0"/>
              <a:t> </a:t>
            </a:r>
            <a:r>
              <a:rPr lang="de-CH" dirty="0" err="1"/>
              <a:t>Toe</a:t>
            </a:r>
            <a:r>
              <a:rPr lang="de-CH" dirty="0"/>
              <a:t> </a:t>
            </a:r>
            <a:r>
              <a:rPr lang="de-CH" dirty="0" err="1"/>
              <a:t>Tip</a:t>
            </a:r>
            <a:r>
              <a:rPr lang="de-CH" dirty="0"/>
              <a:t> (drei Takte)</a:t>
            </a:r>
          </a:p>
          <a:p>
            <a:pPr marL="285750" indent="-285750">
              <a:buFontTx/>
              <a:buChar char="-"/>
            </a:pPr>
            <a:r>
              <a:rPr lang="de-CH" dirty="0"/>
              <a:t>Can </a:t>
            </a:r>
            <a:r>
              <a:rPr lang="de-CH" dirty="0" err="1"/>
              <a:t>Can</a:t>
            </a:r>
            <a:r>
              <a:rPr lang="de-CH" dirty="0"/>
              <a:t> (vier Takte)</a:t>
            </a:r>
          </a:p>
          <a:p>
            <a:pPr marL="285750" indent="-285750">
              <a:buFontTx/>
              <a:buChar char="-"/>
            </a:pPr>
            <a:endParaRPr lang="de-CH" dirty="0"/>
          </a:p>
          <a:p>
            <a:r>
              <a:rPr lang="de-CH" dirty="0"/>
              <a:t>Zweier Kette mit oder ohne Welle mit zwei Seilen (ein Takt)</a:t>
            </a:r>
          </a:p>
          <a:p>
            <a:endParaRPr lang="de-CH" dirty="0"/>
          </a:p>
          <a:p>
            <a:r>
              <a:rPr lang="de-CH" dirty="0"/>
              <a:t>Pflichtkür:</a:t>
            </a:r>
          </a:p>
          <a:p>
            <a:r>
              <a:rPr lang="de-CH" dirty="0"/>
              <a:t>4 x </a:t>
            </a:r>
            <a:r>
              <a:rPr lang="de-CH" dirty="0" err="1"/>
              <a:t>Twister</a:t>
            </a:r>
            <a:r>
              <a:rPr lang="de-CH" dirty="0"/>
              <a:t> – 4 x Basissprung – 4 x Kick </a:t>
            </a:r>
            <a:r>
              <a:rPr lang="de-CH" dirty="0" err="1"/>
              <a:t>Step</a:t>
            </a:r>
            <a:r>
              <a:rPr lang="de-CH" dirty="0"/>
              <a:t> –  4 x Basissprung – 2 x Half Turn – 4 x Basissprung – 2 x </a:t>
            </a:r>
            <a:r>
              <a:rPr lang="de-CH" dirty="0" err="1"/>
              <a:t>Criss</a:t>
            </a:r>
            <a:r>
              <a:rPr lang="de-CH" dirty="0"/>
              <a:t> Cross – 4 x Basissprung – Pause –  4 x Basissprung in zweier Kette (ohne Welle) –  4 x Can </a:t>
            </a:r>
            <a:r>
              <a:rPr lang="de-CH" dirty="0" err="1"/>
              <a:t>Can</a:t>
            </a:r>
            <a:r>
              <a:rPr lang="de-CH" dirty="0"/>
              <a:t> - 4 x Basissprung in zweier Kette (ohne Welle) – </a:t>
            </a:r>
            <a:r>
              <a:rPr lang="de-CH"/>
              <a:t>Pause </a:t>
            </a:r>
            <a:endParaRPr lang="de-CH" dirty="0">
              <a:solidFill>
                <a:srgbClr val="FF0000"/>
              </a:solidFill>
            </a:endParaRPr>
          </a:p>
          <a:p>
            <a:pPr marL="285750" indent="-285750">
              <a:buFontTx/>
              <a:buChar char="-"/>
            </a:pP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2168898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193</Words>
  <Application>Microsoft Office PowerPoint</Application>
  <PresentationFormat>A4-Papier (210 x 297 mm)</PresentationFormat>
  <Paragraphs>26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</vt:lpstr>
      <vt:lpstr>Pflichtkürteil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Postenblatt Musik</dc:title>
  <dc:creator>Patrick Sumi</dc:creator>
  <cp:lastModifiedBy>Patrick Sumi</cp:lastModifiedBy>
  <cp:revision>13</cp:revision>
  <dcterms:created xsi:type="dcterms:W3CDTF">2016-04-22T15:54:18Z</dcterms:created>
  <dcterms:modified xsi:type="dcterms:W3CDTF">2016-05-02T06:18:08Z</dcterms:modified>
</cp:coreProperties>
</file>